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5" r:id="rId1"/>
  </p:sldMasterIdLst>
  <p:sldIdLst>
    <p:sldId id="256" r:id="rId2"/>
    <p:sldId id="257" r:id="rId3"/>
    <p:sldId id="259" r:id="rId4"/>
    <p:sldId id="260" r:id="rId5"/>
    <p:sldId id="261" r:id="rId6"/>
    <p:sldId id="264" r:id="rId7"/>
    <p:sldId id="265" r:id="rId8"/>
    <p:sldId id="266" r:id="rId9"/>
    <p:sldId id="267" r:id="rId10"/>
    <p:sldId id="262" r:id="rId11"/>
    <p:sldId id="263" r:id="rId12"/>
    <p:sldId id="268" r:id="rId13"/>
    <p:sldId id="269" r:id="rId14"/>
    <p:sldId id="270" r:id="rId15"/>
    <p:sldId id="271" r:id="rId16"/>
    <p:sldId id="272" r:id="rId17"/>
    <p:sldId id="273" r:id="rId18"/>
    <p:sldId id="274" r:id="rId19"/>
    <p:sldId id="289" r:id="rId20"/>
    <p:sldId id="275" r:id="rId21"/>
    <p:sldId id="287" r:id="rId22"/>
    <p:sldId id="288" r:id="rId23"/>
    <p:sldId id="290" r:id="rId24"/>
    <p:sldId id="291" r:id="rId25"/>
    <p:sldId id="277" r:id="rId26"/>
    <p:sldId id="279" r:id="rId27"/>
    <p:sldId id="280" r:id="rId28"/>
    <p:sldId id="281" r:id="rId29"/>
    <p:sldId id="282" r:id="rId30"/>
    <p:sldId id="283" r:id="rId31"/>
    <p:sldId id="293" r:id="rId32"/>
    <p:sldId id="294" r:id="rId33"/>
    <p:sldId id="297" r:id="rId34"/>
    <p:sldId id="295" r:id="rId35"/>
    <p:sldId id="296" r:id="rId36"/>
    <p:sldId id="284" r:id="rId37"/>
    <p:sldId id="286" r:id="rId38"/>
  </p:sldIdLst>
  <p:sldSz cx="12192000" cy="6858000"/>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4CBCE86E-EDCE-4DE2-82FE-D397D7AE0EBE}">
          <p14:sldIdLst>
            <p14:sldId id="256"/>
            <p14:sldId id="257"/>
            <p14:sldId id="259"/>
            <p14:sldId id="260"/>
            <p14:sldId id="261"/>
            <p14:sldId id="264"/>
            <p14:sldId id="265"/>
            <p14:sldId id="266"/>
            <p14:sldId id="267"/>
            <p14:sldId id="262"/>
            <p14:sldId id="263"/>
            <p14:sldId id="268"/>
            <p14:sldId id="269"/>
            <p14:sldId id="270"/>
            <p14:sldId id="271"/>
            <p14:sldId id="272"/>
            <p14:sldId id="273"/>
            <p14:sldId id="274"/>
            <p14:sldId id="289"/>
            <p14:sldId id="275"/>
            <p14:sldId id="287"/>
            <p14:sldId id="288"/>
            <p14:sldId id="290"/>
            <p14:sldId id="291"/>
            <p14:sldId id="277"/>
            <p14:sldId id="279"/>
            <p14:sldId id="280"/>
            <p14:sldId id="281"/>
            <p14:sldId id="282"/>
            <p14:sldId id="283"/>
            <p14:sldId id="293"/>
            <p14:sldId id="294"/>
            <p14:sldId id="297"/>
            <p14:sldId id="295"/>
            <p14:sldId id="296"/>
            <p14:sldId id="284"/>
            <p14:sldId id="28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640" autoAdjust="0"/>
    <p:restoredTop sz="95777" autoAdjust="0"/>
  </p:normalViewPr>
  <p:slideViewPr>
    <p:cSldViewPr snapToGrid="0">
      <p:cViewPr varScale="1">
        <p:scale>
          <a:sx n="98" d="100"/>
          <a:sy n="98" d="100"/>
        </p:scale>
        <p:origin x="31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ja-JP" altLang="en-US" dirty="0"/>
              <a:t>総事業費</a:t>
            </a:r>
            <a:endParaRPr lang="ja-JP" dirty="0"/>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ja-JP"/>
        </a:p>
      </c:txPr>
    </c:title>
    <c:autoTitleDeleted val="0"/>
    <c:plotArea>
      <c:layout/>
      <c:pie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43FB-4E5B-B285-6D56620F838C}"/>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43FB-4E5B-B285-6D56620F838C}"/>
              </c:ext>
            </c:extLst>
          </c:dPt>
          <c:dPt>
            <c:idx val="2"/>
            <c:bubble3D val="0"/>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43FB-4E5B-B285-6D56620F838C}"/>
              </c:ext>
            </c:extLst>
          </c:dPt>
          <c:dPt>
            <c:idx val="3"/>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43FB-4E5B-B285-6D56620F838C}"/>
              </c:ext>
            </c:extLst>
          </c:dPt>
          <c:dPt>
            <c:idx val="4"/>
            <c:bubble3D val="0"/>
            <c:spPr>
              <a:solidFill>
                <a:schemeClr val="accent5"/>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43FB-4E5B-B285-6D56620F838C}"/>
              </c:ext>
            </c:extLst>
          </c:dPt>
          <c:dPt>
            <c:idx val="5"/>
            <c:bubble3D val="0"/>
            <c:spPr>
              <a:solidFill>
                <a:schemeClr val="accent6"/>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43FB-4E5B-B285-6D56620F838C}"/>
              </c:ext>
            </c:extLst>
          </c:dPt>
          <c:dPt>
            <c:idx val="6"/>
            <c:bubble3D val="0"/>
            <c:spPr>
              <a:solidFill>
                <a:schemeClr val="accent1">
                  <a:lumMod val="60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43FB-4E5B-B285-6D56620F838C}"/>
              </c:ext>
            </c:extLst>
          </c:dPt>
          <c:dPt>
            <c:idx val="7"/>
            <c:bubble3D val="0"/>
            <c:spPr>
              <a:solidFill>
                <a:schemeClr val="accent2">
                  <a:lumMod val="60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F-43FB-4E5B-B285-6D56620F838C}"/>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lt1"/>
                    </a:solidFill>
                    <a:latin typeface="+mn-lt"/>
                    <a:ea typeface="+mn-ea"/>
                    <a:cs typeface="+mn-cs"/>
                  </a:defRPr>
                </a:pPr>
                <a:endParaRPr lang="ja-JP"/>
              </a:p>
            </c:txPr>
            <c:dLblPos val="ctr"/>
            <c:showLegendKey val="0"/>
            <c:showVal val="1"/>
            <c:showCatName val="0"/>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事業コスト!$A$2:$A$9</c:f>
              <c:strCache>
                <c:ptCount val="8"/>
                <c:pt idx="0">
                  <c:v>10万円以上</c:v>
                </c:pt>
                <c:pt idx="1">
                  <c:v>20万円以上</c:v>
                </c:pt>
                <c:pt idx="2">
                  <c:v>30万円以上</c:v>
                </c:pt>
                <c:pt idx="3">
                  <c:v>40万円以上</c:v>
                </c:pt>
                <c:pt idx="4">
                  <c:v>50万円以上</c:v>
                </c:pt>
                <c:pt idx="5">
                  <c:v>60万円以上</c:v>
                </c:pt>
                <c:pt idx="6">
                  <c:v>70万円以上</c:v>
                </c:pt>
                <c:pt idx="7">
                  <c:v>100万円以上</c:v>
                </c:pt>
              </c:strCache>
            </c:strRef>
          </c:cat>
          <c:val>
            <c:numRef>
              <c:f>事業コスト!$B$2:$B$9</c:f>
              <c:numCache>
                <c:formatCode>General</c:formatCode>
                <c:ptCount val="8"/>
                <c:pt idx="0">
                  <c:v>2</c:v>
                </c:pt>
                <c:pt idx="1">
                  <c:v>6</c:v>
                </c:pt>
                <c:pt idx="2">
                  <c:v>3</c:v>
                </c:pt>
                <c:pt idx="3">
                  <c:v>2</c:v>
                </c:pt>
                <c:pt idx="4">
                  <c:v>1</c:v>
                </c:pt>
                <c:pt idx="5">
                  <c:v>1</c:v>
                </c:pt>
                <c:pt idx="6">
                  <c:v>1</c:v>
                </c:pt>
                <c:pt idx="7">
                  <c:v>2</c:v>
                </c:pt>
              </c:numCache>
            </c:numRef>
          </c:val>
          <c:extLst>
            <c:ext xmlns:c16="http://schemas.microsoft.com/office/drawing/2014/chart" uri="{C3380CC4-5D6E-409C-BE32-E72D297353CC}">
              <c16:uniqueId val="{00000010-43FB-4E5B-B285-6D56620F838C}"/>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layout>
        <c:manualLayout>
          <c:xMode val="edge"/>
          <c:yMode val="edge"/>
          <c:x val="0.79795946718400212"/>
          <c:y val="0.26429122499329816"/>
          <c:w val="0.19489767433402219"/>
          <c:h val="0.48481618966700135"/>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2000" b="0" i="0" u="none" strike="noStrike" kern="1200" baseline="0">
              <a:solidFill>
                <a:schemeClr val="dk1">
                  <a:lumMod val="75000"/>
                  <a:lumOff val="2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ja-JP" dirty="0"/>
              <a:t>補助金額</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ja-JP"/>
        </a:p>
      </c:txPr>
    </c:title>
    <c:autoTitleDeleted val="0"/>
    <c:plotArea>
      <c:layout/>
      <c:pie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B1EA-4DFB-BCC8-54148F2398E1}"/>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B1EA-4DFB-BCC8-54148F2398E1}"/>
              </c:ext>
            </c:extLst>
          </c:dPt>
          <c:dPt>
            <c:idx val="2"/>
            <c:bubble3D val="0"/>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B1EA-4DFB-BCC8-54148F2398E1}"/>
              </c:ext>
            </c:extLst>
          </c:dPt>
          <c:dPt>
            <c:idx val="3"/>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B1EA-4DFB-BCC8-54148F2398E1}"/>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lt1"/>
                    </a:solidFill>
                    <a:latin typeface="+mn-lt"/>
                    <a:ea typeface="+mn-ea"/>
                    <a:cs typeface="+mn-cs"/>
                  </a:defRPr>
                </a:pPr>
                <a:endParaRPr lang="ja-JP"/>
              </a:p>
            </c:txPr>
            <c:dLblPos val="ctr"/>
            <c:showLegendKey val="0"/>
            <c:showVal val="1"/>
            <c:showCatName val="0"/>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補助金額!$A$1:$A$4</c:f>
              <c:strCache>
                <c:ptCount val="4"/>
                <c:pt idx="0">
                  <c:v>10万円未満</c:v>
                </c:pt>
                <c:pt idx="1">
                  <c:v>10万円以上</c:v>
                </c:pt>
                <c:pt idx="2">
                  <c:v>20万円以上</c:v>
                </c:pt>
                <c:pt idx="3">
                  <c:v>30万円以上</c:v>
                </c:pt>
              </c:strCache>
            </c:strRef>
          </c:cat>
          <c:val>
            <c:numRef>
              <c:f>補助金額!$B$1:$B$4</c:f>
              <c:numCache>
                <c:formatCode>General</c:formatCode>
                <c:ptCount val="4"/>
                <c:pt idx="0">
                  <c:v>1</c:v>
                </c:pt>
                <c:pt idx="1">
                  <c:v>11</c:v>
                </c:pt>
                <c:pt idx="2">
                  <c:v>4</c:v>
                </c:pt>
                <c:pt idx="3">
                  <c:v>2</c:v>
                </c:pt>
              </c:numCache>
            </c:numRef>
          </c:val>
          <c:extLst>
            <c:ext xmlns:c16="http://schemas.microsoft.com/office/drawing/2014/chart" uri="{C3380CC4-5D6E-409C-BE32-E72D297353CC}">
              <c16:uniqueId val="{00000008-B1EA-4DFB-BCC8-54148F2398E1}"/>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layout>
        <c:manualLayout>
          <c:xMode val="edge"/>
          <c:yMode val="edge"/>
          <c:x val="0.83692400218748864"/>
          <c:y val="0.290865253857293"/>
          <c:w val="0.15608996941091369"/>
          <c:h val="0.36646966723267249"/>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2000" b="0" i="0" u="none" strike="noStrike" kern="1200" baseline="0">
              <a:solidFill>
                <a:schemeClr val="dk1">
                  <a:lumMod val="75000"/>
                  <a:lumOff val="2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ja-JP"/>
              <a:t>総事業費に対する補助金比率</a:t>
            </a:r>
          </a:p>
        </c:rich>
      </c:tx>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ja-JP"/>
        </a:p>
      </c:txPr>
    </c:title>
    <c:autoTitleDeleted val="0"/>
    <c:plotArea>
      <c:layout>
        <c:manualLayout>
          <c:layoutTarget val="inner"/>
          <c:xMode val="edge"/>
          <c:yMode val="edge"/>
          <c:x val="6.9993638918942447E-2"/>
          <c:y val="0.11261815822115803"/>
          <c:w val="0.8392011322086862"/>
          <c:h val="0.72430842412776875"/>
        </c:manualLayout>
      </c:layout>
      <c:barChart>
        <c:barDir val="col"/>
        <c:grouping val="clustered"/>
        <c:varyColors val="0"/>
        <c:ser>
          <c:idx val="0"/>
          <c:order val="0"/>
          <c:tx>
            <c:strRef>
              <c:f>補助金比率!$B$1</c:f>
              <c:strCache>
                <c:ptCount val="1"/>
                <c:pt idx="0">
                  <c:v>総事業費</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numRef>
              <c:f>補助金比率!$A$2:$A$19</c:f>
              <c:numCache>
                <c:formatCode>General</c:formatCode>
                <c:ptCount val="18"/>
                <c:pt idx="0">
                  <c:v>2003</c:v>
                </c:pt>
                <c:pt idx="1">
                  <c:v>2004</c:v>
                </c:pt>
                <c:pt idx="2">
                  <c:v>2005</c:v>
                </c:pt>
                <c:pt idx="3">
                  <c:v>2006</c:v>
                </c:pt>
                <c:pt idx="4">
                  <c:v>2007</c:v>
                </c:pt>
                <c:pt idx="5">
                  <c:v>2008</c:v>
                </c:pt>
                <c:pt idx="6">
                  <c:v>2009</c:v>
                </c:pt>
                <c:pt idx="7">
                  <c:v>2011</c:v>
                </c:pt>
                <c:pt idx="8">
                  <c:v>2012</c:v>
                </c:pt>
                <c:pt idx="9">
                  <c:v>2013</c:v>
                </c:pt>
                <c:pt idx="10">
                  <c:v>2014</c:v>
                </c:pt>
                <c:pt idx="11">
                  <c:v>2015</c:v>
                </c:pt>
                <c:pt idx="12">
                  <c:v>2016</c:v>
                </c:pt>
                <c:pt idx="13">
                  <c:v>2017</c:v>
                </c:pt>
                <c:pt idx="14">
                  <c:v>2018</c:v>
                </c:pt>
                <c:pt idx="15">
                  <c:v>2019</c:v>
                </c:pt>
                <c:pt idx="16">
                  <c:v>2020</c:v>
                </c:pt>
                <c:pt idx="17">
                  <c:v>2021</c:v>
                </c:pt>
              </c:numCache>
            </c:numRef>
          </c:cat>
          <c:val>
            <c:numRef>
              <c:f>補助金比率!$B$2:$B$19</c:f>
              <c:numCache>
                <c:formatCode>General</c:formatCode>
                <c:ptCount val="18"/>
                <c:pt idx="0">
                  <c:v>1549000</c:v>
                </c:pt>
                <c:pt idx="1">
                  <c:v>190000</c:v>
                </c:pt>
                <c:pt idx="2">
                  <c:v>700000</c:v>
                </c:pt>
                <c:pt idx="3">
                  <c:v>1160000</c:v>
                </c:pt>
                <c:pt idx="4">
                  <c:v>400000</c:v>
                </c:pt>
                <c:pt idx="5">
                  <c:v>391746</c:v>
                </c:pt>
                <c:pt idx="6">
                  <c:v>214725</c:v>
                </c:pt>
                <c:pt idx="7">
                  <c:v>100000</c:v>
                </c:pt>
                <c:pt idx="8">
                  <c:v>218625</c:v>
                </c:pt>
                <c:pt idx="9">
                  <c:v>646550</c:v>
                </c:pt>
                <c:pt idx="10">
                  <c:v>456000</c:v>
                </c:pt>
                <c:pt idx="11">
                  <c:v>518640</c:v>
                </c:pt>
                <c:pt idx="12">
                  <c:v>242000</c:v>
                </c:pt>
                <c:pt idx="13">
                  <c:v>240000</c:v>
                </c:pt>
                <c:pt idx="14">
                  <c:v>275280</c:v>
                </c:pt>
                <c:pt idx="15">
                  <c:v>329300</c:v>
                </c:pt>
                <c:pt idx="16">
                  <c:v>376200</c:v>
                </c:pt>
                <c:pt idx="17">
                  <c:v>247090</c:v>
                </c:pt>
              </c:numCache>
            </c:numRef>
          </c:val>
          <c:extLst>
            <c:ext xmlns:c16="http://schemas.microsoft.com/office/drawing/2014/chart" uri="{C3380CC4-5D6E-409C-BE32-E72D297353CC}">
              <c16:uniqueId val="{00000000-7B4F-4A59-A403-34193781AD05}"/>
            </c:ext>
          </c:extLst>
        </c:ser>
        <c:ser>
          <c:idx val="1"/>
          <c:order val="1"/>
          <c:tx>
            <c:strRef>
              <c:f>補助金比率!$C$1</c:f>
              <c:strCache>
                <c:ptCount val="1"/>
                <c:pt idx="0">
                  <c:v>補助金額</c:v>
                </c:pt>
              </c:strCache>
            </c:strRef>
          </c:tx>
          <c:spPr>
            <a:solidFill>
              <a:srgbClr val="FFC000"/>
            </a:solidFill>
            <a:ln>
              <a:noFill/>
            </a:ln>
            <a:effectLst>
              <a:outerShdw blurRad="57150" dist="19050" dir="5400000" algn="ctr" rotWithShape="0">
                <a:srgbClr val="000000">
                  <a:alpha val="63000"/>
                </a:srgbClr>
              </a:outerShdw>
            </a:effectLst>
          </c:spPr>
          <c:invertIfNegative val="0"/>
          <c:cat>
            <c:numRef>
              <c:f>補助金比率!$A$2:$A$19</c:f>
              <c:numCache>
                <c:formatCode>General</c:formatCode>
                <c:ptCount val="18"/>
                <c:pt idx="0">
                  <c:v>2003</c:v>
                </c:pt>
                <c:pt idx="1">
                  <c:v>2004</c:v>
                </c:pt>
                <c:pt idx="2">
                  <c:v>2005</c:v>
                </c:pt>
                <c:pt idx="3">
                  <c:v>2006</c:v>
                </c:pt>
                <c:pt idx="4">
                  <c:v>2007</c:v>
                </c:pt>
                <c:pt idx="5">
                  <c:v>2008</c:v>
                </c:pt>
                <c:pt idx="6">
                  <c:v>2009</c:v>
                </c:pt>
                <c:pt idx="7">
                  <c:v>2011</c:v>
                </c:pt>
                <c:pt idx="8">
                  <c:v>2012</c:v>
                </c:pt>
                <c:pt idx="9">
                  <c:v>2013</c:v>
                </c:pt>
                <c:pt idx="10">
                  <c:v>2014</c:v>
                </c:pt>
                <c:pt idx="11">
                  <c:v>2015</c:v>
                </c:pt>
                <c:pt idx="12">
                  <c:v>2016</c:v>
                </c:pt>
                <c:pt idx="13">
                  <c:v>2017</c:v>
                </c:pt>
                <c:pt idx="14">
                  <c:v>2018</c:v>
                </c:pt>
                <c:pt idx="15">
                  <c:v>2019</c:v>
                </c:pt>
                <c:pt idx="16">
                  <c:v>2020</c:v>
                </c:pt>
                <c:pt idx="17">
                  <c:v>2021</c:v>
                </c:pt>
              </c:numCache>
            </c:numRef>
          </c:cat>
          <c:val>
            <c:numRef>
              <c:f>補助金比率!$C$2:$C$19</c:f>
              <c:numCache>
                <c:formatCode>General</c:formatCode>
                <c:ptCount val="18"/>
                <c:pt idx="0">
                  <c:v>200000</c:v>
                </c:pt>
                <c:pt idx="1">
                  <c:v>140000</c:v>
                </c:pt>
                <c:pt idx="2">
                  <c:v>108420</c:v>
                </c:pt>
                <c:pt idx="3">
                  <c:v>151240</c:v>
                </c:pt>
                <c:pt idx="4">
                  <c:v>247850</c:v>
                </c:pt>
                <c:pt idx="5">
                  <c:v>230000</c:v>
                </c:pt>
                <c:pt idx="6">
                  <c:v>110000</c:v>
                </c:pt>
                <c:pt idx="7">
                  <c:v>80000</c:v>
                </c:pt>
                <c:pt idx="8">
                  <c:v>170000</c:v>
                </c:pt>
                <c:pt idx="9">
                  <c:v>218817</c:v>
                </c:pt>
                <c:pt idx="10">
                  <c:v>306000</c:v>
                </c:pt>
                <c:pt idx="11">
                  <c:v>338640</c:v>
                </c:pt>
                <c:pt idx="12">
                  <c:v>120000</c:v>
                </c:pt>
                <c:pt idx="13">
                  <c:v>121212</c:v>
                </c:pt>
                <c:pt idx="14">
                  <c:v>137500</c:v>
                </c:pt>
                <c:pt idx="15">
                  <c:v>166860</c:v>
                </c:pt>
                <c:pt idx="16">
                  <c:v>158445</c:v>
                </c:pt>
                <c:pt idx="17">
                  <c:v>101860</c:v>
                </c:pt>
              </c:numCache>
            </c:numRef>
          </c:val>
          <c:extLst>
            <c:ext xmlns:c16="http://schemas.microsoft.com/office/drawing/2014/chart" uri="{C3380CC4-5D6E-409C-BE32-E72D297353CC}">
              <c16:uniqueId val="{00000001-7B4F-4A59-A403-34193781AD05}"/>
            </c:ext>
          </c:extLst>
        </c:ser>
        <c:dLbls>
          <c:showLegendKey val="0"/>
          <c:showVal val="0"/>
          <c:showCatName val="0"/>
          <c:showSerName val="0"/>
          <c:showPercent val="0"/>
          <c:showBubbleSize val="0"/>
        </c:dLbls>
        <c:gapWidth val="269"/>
        <c:overlap val="-27"/>
        <c:axId val="566883368"/>
        <c:axId val="566884024"/>
      </c:barChart>
      <c:lineChart>
        <c:grouping val="standard"/>
        <c:varyColors val="0"/>
        <c:ser>
          <c:idx val="2"/>
          <c:order val="2"/>
          <c:tx>
            <c:strRef>
              <c:f>補助金比率!$D$1</c:f>
              <c:strCache>
                <c:ptCount val="1"/>
                <c:pt idx="0">
                  <c:v>補助金比率</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cat>
            <c:numRef>
              <c:f>補助金比率!$A$2:$A$19</c:f>
              <c:numCache>
                <c:formatCode>General</c:formatCode>
                <c:ptCount val="18"/>
                <c:pt idx="0">
                  <c:v>2003</c:v>
                </c:pt>
                <c:pt idx="1">
                  <c:v>2004</c:v>
                </c:pt>
                <c:pt idx="2">
                  <c:v>2005</c:v>
                </c:pt>
                <c:pt idx="3">
                  <c:v>2006</c:v>
                </c:pt>
                <c:pt idx="4">
                  <c:v>2007</c:v>
                </c:pt>
                <c:pt idx="5">
                  <c:v>2008</c:v>
                </c:pt>
                <c:pt idx="6">
                  <c:v>2009</c:v>
                </c:pt>
                <c:pt idx="7">
                  <c:v>2011</c:v>
                </c:pt>
                <c:pt idx="8">
                  <c:v>2012</c:v>
                </c:pt>
                <c:pt idx="9">
                  <c:v>2013</c:v>
                </c:pt>
                <c:pt idx="10">
                  <c:v>2014</c:v>
                </c:pt>
                <c:pt idx="11">
                  <c:v>2015</c:v>
                </c:pt>
                <c:pt idx="12">
                  <c:v>2016</c:v>
                </c:pt>
                <c:pt idx="13">
                  <c:v>2017</c:v>
                </c:pt>
                <c:pt idx="14">
                  <c:v>2018</c:v>
                </c:pt>
                <c:pt idx="15">
                  <c:v>2019</c:v>
                </c:pt>
                <c:pt idx="16">
                  <c:v>2020</c:v>
                </c:pt>
                <c:pt idx="17">
                  <c:v>2021</c:v>
                </c:pt>
              </c:numCache>
            </c:numRef>
          </c:cat>
          <c:val>
            <c:numRef>
              <c:f>補助金比率!$D$2:$D$19</c:f>
              <c:numCache>
                <c:formatCode>0%</c:formatCode>
                <c:ptCount val="18"/>
                <c:pt idx="0">
                  <c:v>0.12911555842479019</c:v>
                </c:pt>
                <c:pt idx="1">
                  <c:v>0.73684210526315785</c:v>
                </c:pt>
                <c:pt idx="2">
                  <c:v>0.15488571428571429</c:v>
                </c:pt>
                <c:pt idx="3">
                  <c:v>0.13037931034482758</c:v>
                </c:pt>
                <c:pt idx="4">
                  <c:v>0.61962499999999998</c:v>
                </c:pt>
                <c:pt idx="5">
                  <c:v>0.58711512051176018</c:v>
                </c:pt>
                <c:pt idx="6">
                  <c:v>0.51228315286994996</c:v>
                </c:pt>
                <c:pt idx="7">
                  <c:v>0.8</c:v>
                </c:pt>
                <c:pt idx="8">
                  <c:v>0.77758719268153231</c:v>
                </c:pt>
                <c:pt idx="9">
                  <c:v>0.33843786250096669</c:v>
                </c:pt>
                <c:pt idx="10">
                  <c:v>0.67105263157894735</c:v>
                </c:pt>
                <c:pt idx="11">
                  <c:v>0.65293845441925036</c:v>
                </c:pt>
                <c:pt idx="12">
                  <c:v>0.49586776859504134</c:v>
                </c:pt>
                <c:pt idx="13">
                  <c:v>0.50505</c:v>
                </c:pt>
                <c:pt idx="14">
                  <c:v>0.49949142691078174</c:v>
                </c:pt>
                <c:pt idx="15">
                  <c:v>0.50671120558761007</c:v>
                </c:pt>
                <c:pt idx="16">
                  <c:v>0.42117224880382775</c:v>
                </c:pt>
                <c:pt idx="17">
                  <c:v>0.41223845562345707</c:v>
                </c:pt>
              </c:numCache>
            </c:numRef>
          </c:val>
          <c:smooth val="0"/>
          <c:extLst>
            <c:ext xmlns:c16="http://schemas.microsoft.com/office/drawing/2014/chart" uri="{C3380CC4-5D6E-409C-BE32-E72D297353CC}">
              <c16:uniqueId val="{00000002-7B4F-4A59-A403-34193781AD05}"/>
            </c:ext>
          </c:extLst>
        </c:ser>
        <c:dLbls>
          <c:showLegendKey val="0"/>
          <c:showVal val="0"/>
          <c:showCatName val="0"/>
          <c:showSerName val="0"/>
          <c:showPercent val="0"/>
          <c:showBubbleSize val="0"/>
        </c:dLbls>
        <c:marker val="1"/>
        <c:smooth val="0"/>
        <c:axId val="608307328"/>
        <c:axId val="608310936"/>
      </c:lineChart>
      <c:catAx>
        <c:axId val="566883368"/>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ja-JP"/>
          </a:p>
        </c:txPr>
        <c:crossAx val="566884024"/>
        <c:crosses val="autoZero"/>
        <c:auto val="1"/>
        <c:lblAlgn val="ctr"/>
        <c:lblOffset val="100"/>
        <c:noMultiLvlLbl val="0"/>
      </c:catAx>
      <c:valAx>
        <c:axId val="566884024"/>
        <c:scaling>
          <c:orientation val="minMax"/>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ja-JP"/>
          </a:p>
        </c:txPr>
        <c:crossAx val="566883368"/>
        <c:crosses val="autoZero"/>
        <c:crossBetween val="between"/>
      </c:valAx>
      <c:valAx>
        <c:axId val="608310936"/>
        <c:scaling>
          <c:orientation val="minMax"/>
        </c:scaling>
        <c:delete val="0"/>
        <c:axPos val="r"/>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ja-JP"/>
          </a:p>
        </c:txPr>
        <c:crossAx val="608307328"/>
        <c:crosses val="max"/>
        <c:crossBetween val="between"/>
      </c:valAx>
      <c:catAx>
        <c:axId val="608307328"/>
        <c:scaling>
          <c:orientation val="minMax"/>
        </c:scaling>
        <c:delete val="1"/>
        <c:axPos val="b"/>
        <c:numFmt formatCode="General" sourceLinked="1"/>
        <c:majorTickMark val="none"/>
        <c:minorTickMark val="none"/>
        <c:tickLblPos val="nextTo"/>
        <c:crossAx val="608310936"/>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2000" b="0" i="0" u="none" strike="noStrike" kern="1200" baseline="0">
              <a:solidFill>
                <a:schemeClr val="lt1">
                  <a:lumMod val="85000"/>
                </a:schemeClr>
              </a:solidFill>
              <a:latin typeface="+mn-lt"/>
              <a:ea typeface="+mn-ea"/>
              <a:cs typeface="+mn-cs"/>
            </a:defRPr>
          </a:pPr>
          <a:endParaRPr lang="ja-JP"/>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ja-JP" dirty="0"/>
              <a:t>カテゴリー</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ja-JP"/>
        </a:p>
      </c:txPr>
    </c:title>
    <c:autoTitleDeleted val="0"/>
    <c:plotArea>
      <c:layout>
        <c:manualLayout>
          <c:layoutTarget val="inner"/>
          <c:xMode val="edge"/>
          <c:yMode val="edge"/>
          <c:x val="0.17636673722660992"/>
          <c:y val="0.12373584062083783"/>
          <c:w val="0.4712777411469331"/>
          <c:h val="0.85859944316275905"/>
        </c:manualLayout>
      </c:layout>
      <c:pieChart>
        <c:varyColors val="1"/>
        <c:dLbls>
          <c:dLblPos val="ctr"/>
          <c:showLegendKey val="0"/>
          <c:showVal val="0"/>
          <c:showCatName val="0"/>
          <c:showSerName val="0"/>
          <c:showPercent val="1"/>
          <c:showBubbleSize val="0"/>
          <c:showLeaderLines val="0"/>
        </c:dLbls>
        <c:firstSliceAng val="0"/>
      </c:pieChart>
      <c:spPr>
        <a:noFill/>
        <a:ln>
          <a:noFill/>
        </a:ln>
        <a:effectLst/>
      </c:spPr>
    </c:plotArea>
    <c:legend>
      <c:legendPos val="r"/>
      <c:layout>
        <c:manualLayout>
          <c:xMode val="edge"/>
          <c:yMode val="edge"/>
          <c:x val="0.72004034871397615"/>
          <c:y val="0.33936724531219925"/>
          <c:w val="0.27281679280404814"/>
          <c:h val="0.34686899023169565"/>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2000" b="0" i="0" u="none" strike="noStrike" kern="1200" baseline="0">
              <a:solidFill>
                <a:schemeClr val="dk1">
                  <a:lumMod val="75000"/>
                  <a:lumOff val="2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ja-JP"/>
              <a:t>カテゴリー</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ja-JP"/>
        </a:p>
      </c:txPr>
    </c:title>
    <c:autoTitleDeleted val="0"/>
    <c:plotArea>
      <c:layout/>
      <c:pie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6CC2-43C1-89B6-C6245E552398}"/>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6CC2-43C1-89B6-C6245E552398}"/>
              </c:ext>
            </c:extLst>
          </c:dPt>
          <c:dPt>
            <c:idx val="2"/>
            <c:bubble3D val="0"/>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6CC2-43C1-89B6-C6245E552398}"/>
              </c:ext>
            </c:extLst>
          </c:dPt>
          <c:dPt>
            <c:idx val="3"/>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6CC2-43C1-89B6-C6245E552398}"/>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lt1"/>
                    </a:solidFill>
                    <a:latin typeface="+mn-lt"/>
                    <a:ea typeface="+mn-ea"/>
                    <a:cs typeface="+mn-cs"/>
                  </a:defRPr>
                </a:pPr>
                <a:endParaRPr lang="ja-JP"/>
              </a:p>
            </c:txPr>
            <c:dLblPos val="ctr"/>
            <c:showLegendKey val="0"/>
            <c:showVal val="1"/>
            <c:showCatName val="0"/>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カテゴリー!$A$1:$A$4</c:f>
              <c:strCache>
                <c:ptCount val="4"/>
                <c:pt idx="0">
                  <c:v>①環境保全</c:v>
                </c:pt>
                <c:pt idx="1">
                  <c:v>②物品寄贈</c:v>
                </c:pt>
                <c:pt idx="2">
                  <c:v>③体験学習</c:v>
                </c:pt>
                <c:pt idx="3">
                  <c:v>④講演会・コンサート</c:v>
                </c:pt>
              </c:strCache>
            </c:strRef>
          </c:cat>
          <c:val>
            <c:numRef>
              <c:f>カテゴリー!$B$1:$B$4</c:f>
              <c:numCache>
                <c:formatCode>General</c:formatCode>
                <c:ptCount val="4"/>
                <c:pt idx="0">
                  <c:v>1</c:v>
                </c:pt>
                <c:pt idx="1">
                  <c:v>11</c:v>
                </c:pt>
                <c:pt idx="2">
                  <c:v>13</c:v>
                </c:pt>
                <c:pt idx="3">
                  <c:v>3</c:v>
                </c:pt>
              </c:numCache>
            </c:numRef>
          </c:val>
          <c:extLst>
            <c:ext xmlns:c16="http://schemas.microsoft.com/office/drawing/2014/chart" uri="{C3380CC4-5D6E-409C-BE32-E72D297353CC}">
              <c16:uniqueId val="{00000008-6CC2-43C1-89B6-C6245E552398}"/>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layout>
        <c:manualLayout>
          <c:xMode val="edge"/>
          <c:yMode val="edge"/>
          <c:x val="0.705274972867449"/>
          <c:y val="0.28612905556093504"/>
          <c:w val="0.28758216865057534"/>
          <c:h val="0.41647449924183311"/>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2000" b="0" i="0" u="none" strike="noStrike" kern="1200" baseline="0">
              <a:solidFill>
                <a:schemeClr val="dk1">
                  <a:lumMod val="75000"/>
                  <a:lumOff val="2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ja-JP" dirty="0"/>
              <a:t>カテゴリー</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ja-JP"/>
        </a:p>
      </c:txPr>
    </c:title>
    <c:autoTitleDeleted val="0"/>
    <c:plotArea>
      <c:layout>
        <c:manualLayout>
          <c:layoutTarget val="inner"/>
          <c:xMode val="edge"/>
          <c:yMode val="edge"/>
          <c:x val="0.17636673722660992"/>
          <c:y val="0.12373584062083783"/>
          <c:w val="0.4712777411469331"/>
          <c:h val="0.85859944316275905"/>
        </c:manualLayout>
      </c:layout>
      <c:pieChart>
        <c:varyColors val="1"/>
        <c:dLbls>
          <c:dLblPos val="ctr"/>
          <c:showLegendKey val="0"/>
          <c:showVal val="0"/>
          <c:showCatName val="0"/>
          <c:showSerName val="0"/>
          <c:showPercent val="1"/>
          <c:showBubbleSize val="0"/>
          <c:showLeaderLines val="0"/>
        </c:dLbls>
        <c:firstSliceAng val="0"/>
      </c:pieChart>
      <c:spPr>
        <a:noFill/>
        <a:ln>
          <a:noFill/>
        </a:ln>
        <a:effectLst/>
      </c:spPr>
    </c:plotArea>
    <c:legend>
      <c:legendPos val="r"/>
      <c:layout>
        <c:manualLayout>
          <c:xMode val="edge"/>
          <c:yMode val="edge"/>
          <c:x val="0.72004034871397615"/>
          <c:y val="0.33936724531219925"/>
          <c:w val="0.27281679280404814"/>
          <c:h val="0.34686899023169565"/>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2000" b="0" i="0" u="none" strike="noStrike" kern="1200" baseline="0">
              <a:solidFill>
                <a:schemeClr val="dk1">
                  <a:lumMod val="75000"/>
                  <a:lumOff val="2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ja-JP"/>
              <a:t>受益者</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ja-JP"/>
        </a:p>
      </c:txPr>
    </c:title>
    <c:autoTitleDeleted val="0"/>
    <c:plotArea>
      <c:layout/>
      <c:pie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9D1E-4047-BCAC-F30A6DF437A5}"/>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9D1E-4047-BCAC-F30A6DF437A5}"/>
              </c:ext>
            </c:extLst>
          </c:dPt>
          <c:dPt>
            <c:idx val="2"/>
            <c:bubble3D val="0"/>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9D1E-4047-BCAC-F30A6DF437A5}"/>
              </c:ext>
            </c:extLst>
          </c:dPt>
          <c:dPt>
            <c:idx val="3"/>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9D1E-4047-BCAC-F30A6DF437A5}"/>
              </c:ext>
            </c:extLst>
          </c:dPt>
          <c:dPt>
            <c:idx val="4"/>
            <c:bubble3D val="0"/>
            <c:spPr>
              <a:solidFill>
                <a:schemeClr val="accent5"/>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9D1E-4047-BCAC-F30A6DF437A5}"/>
              </c:ext>
            </c:extLst>
          </c:dPt>
          <c:dPt>
            <c:idx val="5"/>
            <c:bubble3D val="0"/>
            <c:spPr>
              <a:solidFill>
                <a:schemeClr val="accent6"/>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9D1E-4047-BCAC-F30A6DF437A5}"/>
              </c:ext>
            </c:extLst>
          </c:dPt>
          <c:dPt>
            <c:idx val="6"/>
            <c:bubble3D val="0"/>
            <c:spPr>
              <a:solidFill>
                <a:schemeClr val="accent1">
                  <a:lumMod val="60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9D1E-4047-BCAC-F30A6DF437A5}"/>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lt1"/>
                    </a:solidFill>
                    <a:latin typeface="+mn-lt"/>
                    <a:ea typeface="+mn-ea"/>
                    <a:cs typeface="+mn-cs"/>
                  </a:defRPr>
                </a:pPr>
                <a:endParaRPr lang="ja-JP"/>
              </a:p>
            </c:txPr>
            <c:dLblPos val="ctr"/>
            <c:showLegendKey val="0"/>
            <c:showVal val="1"/>
            <c:showCatName val="0"/>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受益者!$A$1:$A$7</c:f>
              <c:strCache>
                <c:ptCount val="7"/>
                <c:pt idx="0">
                  <c:v>NPO法人</c:v>
                </c:pt>
                <c:pt idx="1">
                  <c:v>地元保育園・幼稚園児</c:v>
                </c:pt>
                <c:pt idx="2">
                  <c:v>地元小・中・高校生</c:v>
                </c:pt>
                <c:pt idx="3">
                  <c:v>海外団体</c:v>
                </c:pt>
                <c:pt idx="4">
                  <c:v>精神障がい者及びその家族</c:v>
                </c:pt>
                <c:pt idx="5">
                  <c:v>知的障がい者及びその家族</c:v>
                </c:pt>
                <c:pt idx="6">
                  <c:v>児童養護施設</c:v>
                </c:pt>
              </c:strCache>
            </c:strRef>
          </c:cat>
          <c:val>
            <c:numRef>
              <c:f>受益者!$B$1:$B$7</c:f>
              <c:numCache>
                <c:formatCode>General</c:formatCode>
                <c:ptCount val="7"/>
                <c:pt idx="0">
                  <c:v>4</c:v>
                </c:pt>
                <c:pt idx="1">
                  <c:v>3</c:v>
                </c:pt>
                <c:pt idx="2">
                  <c:v>4</c:v>
                </c:pt>
                <c:pt idx="3">
                  <c:v>1</c:v>
                </c:pt>
                <c:pt idx="4">
                  <c:v>6</c:v>
                </c:pt>
                <c:pt idx="5">
                  <c:v>1</c:v>
                </c:pt>
                <c:pt idx="6">
                  <c:v>1</c:v>
                </c:pt>
              </c:numCache>
            </c:numRef>
          </c:val>
          <c:extLst>
            <c:ext xmlns:c16="http://schemas.microsoft.com/office/drawing/2014/chart" uri="{C3380CC4-5D6E-409C-BE32-E72D297353CC}">
              <c16:uniqueId val="{0000000E-9D1E-4047-BCAC-F30A6DF437A5}"/>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layout>
        <c:manualLayout>
          <c:xMode val="edge"/>
          <c:yMode val="edge"/>
          <c:x val="0.67677496752436594"/>
          <c:y val="0.19095066748412196"/>
          <c:w val="0.3160821739936584"/>
          <c:h val="0.52007626926157491"/>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2000" b="0" i="0" u="none" strike="noStrike" kern="1200" baseline="0">
              <a:solidFill>
                <a:schemeClr val="dk1">
                  <a:lumMod val="75000"/>
                  <a:lumOff val="2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ja-JP"/>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ja-JP"/>
              <a:t>メディア利用回数（全１８プロジェクト中）</a:t>
            </a:r>
          </a:p>
        </c:rich>
      </c:tx>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ja-JP"/>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percentStacked"/>
        <c:varyColors val="0"/>
        <c:ser>
          <c:idx val="0"/>
          <c:order val="0"/>
          <c:tx>
            <c:strRef>
              <c:f>メディア!$B$1</c:f>
              <c:strCache>
                <c:ptCount val="1"/>
                <c:pt idx="0">
                  <c:v>利用回数</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lt1">
                        <a:lumMod val="85000"/>
                      </a:schemeClr>
                    </a:solidFill>
                    <a:latin typeface="+mn-lt"/>
                    <a:ea typeface="+mn-ea"/>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strRef>
              <c:f>メディア!$A$2:$A$3</c:f>
              <c:strCache>
                <c:ptCount val="2"/>
                <c:pt idx="0">
                  <c:v>テレビ</c:v>
                </c:pt>
                <c:pt idx="1">
                  <c:v>新聞</c:v>
                </c:pt>
              </c:strCache>
            </c:strRef>
          </c:cat>
          <c:val>
            <c:numRef>
              <c:f>メディア!$B$2:$B$3</c:f>
              <c:numCache>
                <c:formatCode>General</c:formatCode>
                <c:ptCount val="2"/>
                <c:pt idx="0">
                  <c:v>15</c:v>
                </c:pt>
                <c:pt idx="1">
                  <c:v>12</c:v>
                </c:pt>
              </c:numCache>
            </c:numRef>
          </c:val>
          <c:extLst>
            <c:ext xmlns:c16="http://schemas.microsoft.com/office/drawing/2014/chart" uri="{C3380CC4-5D6E-409C-BE32-E72D297353CC}">
              <c16:uniqueId val="{00000000-4283-42BA-8A0D-067289CC4D26}"/>
            </c:ext>
          </c:extLst>
        </c:ser>
        <c:ser>
          <c:idx val="1"/>
          <c:order val="1"/>
          <c:tx>
            <c:strRef>
              <c:f>メディア!$C$1</c:f>
              <c:strCache>
                <c:ptCount val="1"/>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invertIfNegative val="0"/>
          <c:cat>
            <c:strRef>
              <c:f>メディア!$A$2:$A$3</c:f>
              <c:strCache>
                <c:ptCount val="2"/>
                <c:pt idx="0">
                  <c:v>テレビ</c:v>
                </c:pt>
                <c:pt idx="1">
                  <c:v>新聞</c:v>
                </c:pt>
              </c:strCache>
            </c:strRef>
          </c:cat>
          <c:val>
            <c:numRef>
              <c:f>メディア!$C$2:$C$3</c:f>
              <c:numCache>
                <c:formatCode>General</c:formatCode>
                <c:ptCount val="2"/>
                <c:pt idx="0">
                  <c:v>3</c:v>
                </c:pt>
                <c:pt idx="1">
                  <c:v>6</c:v>
                </c:pt>
              </c:numCache>
            </c:numRef>
          </c:val>
          <c:extLst>
            <c:ext xmlns:c16="http://schemas.microsoft.com/office/drawing/2014/chart" uri="{C3380CC4-5D6E-409C-BE32-E72D297353CC}">
              <c16:uniqueId val="{00000001-4283-42BA-8A0D-067289CC4D26}"/>
            </c:ext>
          </c:extLst>
        </c:ser>
        <c:dLbls>
          <c:showLegendKey val="0"/>
          <c:showVal val="0"/>
          <c:showCatName val="0"/>
          <c:showSerName val="0"/>
          <c:showPercent val="0"/>
          <c:showBubbleSize val="0"/>
        </c:dLbls>
        <c:gapWidth val="150"/>
        <c:shape val="cylinder"/>
        <c:axId val="475378528"/>
        <c:axId val="475379184"/>
        <c:axId val="0"/>
      </c:bar3DChart>
      <c:catAx>
        <c:axId val="47537852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400" b="1" i="0" u="none" strike="noStrike" kern="1200" baseline="0">
                <a:solidFill>
                  <a:schemeClr val="lt1">
                    <a:lumMod val="85000"/>
                  </a:schemeClr>
                </a:solidFill>
                <a:latin typeface="+mn-lt"/>
                <a:ea typeface="+mn-ea"/>
                <a:cs typeface="+mn-cs"/>
              </a:defRPr>
            </a:pPr>
            <a:endParaRPr lang="ja-JP"/>
          </a:p>
        </c:txPr>
        <c:crossAx val="475379184"/>
        <c:crosses val="autoZero"/>
        <c:auto val="1"/>
        <c:lblAlgn val="ctr"/>
        <c:lblOffset val="100"/>
        <c:noMultiLvlLbl val="0"/>
      </c:catAx>
      <c:valAx>
        <c:axId val="475379184"/>
        <c:scaling>
          <c:orientation val="minMax"/>
        </c:scaling>
        <c:delete val="0"/>
        <c:axPos val="l"/>
        <c:majorGridlines>
          <c:spPr>
            <a:ln w="9525" cap="flat" cmpd="sng" algn="ctr">
              <a:solidFill>
                <a:schemeClr val="dk1">
                  <a:lumMod val="50000"/>
                  <a:lumOff val="50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ja-JP"/>
          </a:p>
        </c:txPr>
        <c:crossAx val="475378528"/>
        <c:crosses val="autoZero"/>
        <c:crossBetween val="between"/>
      </c:valAx>
      <c:spPr>
        <a:noFill/>
        <a:ln>
          <a:noFill/>
        </a:ln>
        <a:effectLst/>
      </c:spPr>
    </c:plotArea>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ja-JP"/>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none" spc="0" normalizeH="0" baseline="0">
                <a:solidFill>
                  <a:schemeClr val="dk1">
                    <a:lumMod val="50000"/>
                    <a:lumOff val="50000"/>
                  </a:schemeClr>
                </a:solidFill>
                <a:latin typeface="+mj-lt"/>
                <a:ea typeface="+mj-ea"/>
                <a:cs typeface="+mj-cs"/>
              </a:defRPr>
            </a:pPr>
            <a:r>
              <a:rPr lang="ja-JP"/>
              <a:t>新型コロナウィルス感染者数・死者数の推移（長崎県）</a:t>
            </a:r>
          </a:p>
        </c:rich>
      </c:tx>
      <c:overlay val="0"/>
      <c:spPr>
        <a:noFill/>
        <a:ln>
          <a:noFill/>
        </a:ln>
        <a:effectLst/>
      </c:spPr>
      <c:txPr>
        <a:bodyPr rot="0" spcFirstLastPara="1" vertOverflow="ellipsis" vert="horz" wrap="square" anchor="ctr" anchorCtr="1"/>
        <a:lstStyle/>
        <a:p>
          <a:pPr>
            <a:defRPr sz="2128" b="1" i="0" u="none" strike="noStrike" kern="1200" cap="none" spc="0" normalizeH="0" baseline="0">
              <a:solidFill>
                <a:schemeClr val="dk1">
                  <a:lumMod val="50000"/>
                  <a:lumOff val="50000"/>
                </a:schemeClr>
              </a:solidFill>
              <a:latin typeface="+mj-lt"/>
              <a:ea typeface="+mj-ea"/>
              <a:cs typeface="+mj-cs"/>
            </a:defRPr>
          </a:pPr>
          <a:endParaRPr lang="ja-JP"/>
        </a:p>
      </c:txPr>
    </c:title>
    <c:autoTitleDeleted val="0"/>
    <c:plotArea>
      <c:layout>
        <c:manualLayout>
          <c:layoutTarget val="inner"/>
          <c:xMode val="edge"/>
          <c:yMode val="edge"/>
          <c:x val="5.0397069609919395E-2"/>
          <c:y val="0.10317066427263075"/>
          <c:w val="0.91533251828668849"/>
          <c:h val="0.60651055334217974"/>
        </c:manualLayout>
      </c:layout>
      <c:lineChart>
        <c:grouping val="standard"/>
        <c:varyColors val="0"/>
        <c:ser>
          <c:idx val="0"/>
          <c:order val="0"/>
          <c:tx>
            <c:strRef>
              <c:f>nhk_news_covid19_prefectures_da!$B$1</c:f>
              <c:strCache>
                <c:ptCount val="1"/>
                <c:pt idx="0">
                  <c:v>各地の感染者数_1日ごとの発表数</c:v>
                </c:pt>
              </c:strCache>
            </c:strRef>
          </c:tx>
          <c:spPr>
            <a:ln w="22225" cap="rnd">
              <a:solidFill>
                <a:schemeClr val="accent1"/>
              </a:solidFill>
              <a:round/>
            </a:ln>
            <a:effectLst/>
          </c:spPr>
          <c:marker>
            <c:symbol val="none"/>
          </c:marker>
          <c:cat>
            <c:numRef>
              <c:f>nhk_news_covid19_prefectures_da!$A$2:$A$770</c:f>
              <c:numCache>
                <c:formatCode>m/d/yyyy</c:formatCode>
                <c:ptCount val="769"/>
                <c:pt idx="0">
                  <c:v>43846</c:v>
                </c:pt>
                <c:pt idx="1">
                  <c:v>43847</c:v>
                </c:pt>
                <c:pt idx="2">
                  <c:v>43848</c:v>
                </c:pt>
                <c:pt idx="3">
                  <c:v>43849</c:v>
                </c:pt>
                <c:pt idx="4">
                  <c:v>43850</c:v>
                </c:pt>
                <c:pt idx="5">
                  <c:v>43851</c:v>
                </c:pt>
                <c:pt idx="6">
                  <c:v>43852</c:v>
                </c:pt>
                <c:pt idx="7">
                  <c:v>43853</c:v>
                </c:pt>
                <c:pt idx="8">
                  <c:v>43854</c:v>
                </c:pt>
                <c:pt idx="9">
                  <c:v>43855</c:v>
                </c:pt>
                <c:pt idx="10">
                  <c:v>43856</c:v>
                </c:pt>
                <c:pt idx="11">
                  <c:v>43857</c:v>
                </c:pt>
                <c:pt idx="12">
                  <c:v>43858</c:v>
                </c:pt>
                <c:pt idx="13">
                  <c:v>43859</c:v>
                </c:pt>
                <c:pt idx="14">
                  <c:v>43860</c:v>
                </c:pt>
                <c:pt idx="15">
                  <c:v>43861</c:v>
                </c:pt>
                <c:pt idx="16">
                  <c:v>43862</c:v>
                </c:pt>
                <c:pt idx="17">
                  <c:v>43863</c:v>
                </c:pt>
                <c:pt idx="18">
                  <c:v>43864</c:v>
                </c:pt>
                <c:pt idx="19">
                  <c:v>43865</c:v>
                </c:pt>
                <c:pt idx="20">
                  <c:v>43866</c:v>
                </c:pt>
                <c:pt idx="21">
                  <c:v>43867</c:v>
                </c:pt>
                <c:pt idx="22">
                  <c:v>43868</c:v>
                </c:pt>
                <c:pt idx="23">
                  <c:v>43869</c:v>
                </c:pt>
                <c:pt idx="24">
                  <c:v>43870</c:v>
                </c:pt>
                <c:pt idx="25">
                  <c:v>43871</c:v>
                </c:pt>
                <c:pt idx="26">
                  <c:v>43872</c:v>
                </c:pt>
                <c:pt idx="27">
                  <c:v>43873</c:v>
                </c:pt>
                <c:pt idx="28">
                  <c:v>43874</c:v>
                </c:pt>
                <c:pt idx="29">
                  <c:v>43875</c:v>
                </c:pt>
                <c:pt idx="30">
                  <c:v>43876</c:v>
                </c:pt>
                <c:pt idx="31">
                  <c:v>43877</c:v>
                </c:pt>
                <c:pt idx="32">
                  <c:v>43878</c:v>
                </c:pt>
                <c:pt idx="33">
                  <c:v>43879</c:v>
                </c:pt>
                <c:pt idx="34">
                  <c:v>43880</c:v>
                </c:pt>
                <c:pt idx="35">
                  <c:v>43881</c:v>
                </c:pt>
                <c:pt idx="36">
                  <c:v>43882</c:v>
                </c:pt>
                <c:pt idx="37">
                  <c:v>43883</c:v>
                </c:pt>
                <c:pt idx="38">
                  <c:v>43884</c:v>
                </c:pt>
                <c:pt idx="39">
                  <c:v>43885</c:v>
                </c:pt>
                <c:pt idx="40">
                  <c:v>43886</c:v>
                </c:pt>
                <c:pt idx="41">
                  <c:v>43887</c:v>
                </c:pt>
                <c:pt idx="42">
                  <c:v>43888</c:v>
                </c:pt>
                <c:pt idx="43">
                  <c:v>43889</c:v>
                </c:pt>
                <c:pt idx="44">
                  <c:v>43890</c:v>
                </c:pt>
                <c:pt idx="45">
                  <c:v>43891</c:v>
                </c:pt>
                <c:pt idx="46">
                  <c:v>43892</c:v>
                </c:pt>
                <c:pt idx="47">
                  <c:v>43893</c:v>
                </c:pt>
                <c:pt idx="48">
                  <c:v>43894</c:v>
                </c:pt>
                <c:pt idx="49">
                  <c:v>43895</c:v>
                </c:pt>
                <c:pt idx="50">
                  <c:v>43896</c:v>
                </c:pt>
                <c:pt idx="51">
                  <c:v>43897</c:v>
                </c:pt>
                <c:pt idx="52">
                  <c:v>43898</c:v>
                </c:pt>
                <c:pt idx="53">
                  <c:v>43899</c:v>
                </c:pt>
                <c:pt idx="54">
                  <c:v>43900</c:v>
                </c:pt>
                <c:pt idx="55">
                  <c:v>43901</c:v>
                </c:pt>
                <c:pt idx="56">
                  <c:v>43902</c:v>
                </c:pt>
                <c:pt idx="57">
                  <c:v>43903</c:v>
                </c:pt>
                <c:pt idx="58">
                  <c:v>43904</c:v>
                </c:pt>
                <c:pt idx="59">
                  <c:v>43905</c:v>
                </c:pt>
                <c:pt idx="60">
                  <c:v>43906</c:v>
                </c:pt>
                <c:pt idx="61">
                  <c:v>43907</c:v>
                </c:pt>
                <c:pt idx="62">
                  <c:v>43908</c:v>
                </c:pt>
                <c:pt idx="63">
                  <c:v>43909</c:v>
                </c:pt>
                <c:pt idx="64">
                  <c:v>43910</c:v>
                </c:pt>
                <c:pt idx="65">
                  <c:v>43911</c:v>
                </c:pt>
                <c:pt idx="66">
                  <c:v>43912</c:v>
                </c:pt>
                <c:pt idx="67">
                  <c:v>43913</c:v>
                </c:pt>
                <c:pt idx="68">
                  <c:v>43914</c:v>
                </c:pt>
                <c:pt idx="69">
                  <c:v>43915</c:v>
                </c:pt>
                <c:pt idx="70">
                  <c:v>43916</c:v>
                </c:pt>
                <c:pt idx="71">
                  <c:v>43917</c:v>
                </c:pt>
                <c:pt idx="72">
                  <c:v>43918</c:v>
                </c:pt>
                <c:pt idx="73">
                  <c:v>43919</c:v>
                </c:pt>
                <c:pt idx="74">
                  <c:v>43920</c:v>
                </c:pt>
                <c:pt idx="75">
                  <c:v>43921</c:v>
                </c:pt>
                <c:pt idx="76">
                  <c:v>43922</c:v>
                </c:pt>
                <c:pt idx="77">
                  <c:v>43923</c:v>
                </c:pt>
                <c:pt idx="78">
                  <c:v>43924</c:v>
                </c:pt>
                <c:pt idx="79">
                  <c:v>43925</c:v>
                </c:pt>
                <c:pt idx="80">
                  <c:v>43926</c:v>
                </c:pt>
                <c:pt idx="81">
                  <c:v>43927</c:v>
                </c:pt>
                <c:pt idx="82">
                  <c:v>43928</c:v>
                </c:pt>
                <c:pt idx="83">
                  <c:v>43929</c:v>
                </c:pt>
                <c:pt idx="84">
                  <c:v>43930</c:v>
                </c:pt>
                <c:pt idx="85">
                  <c:v>43931</c:v>
                </c:pt>
                <c:pt idx="86">
                  <c:v>43932</c:v>
                </c:pt>
                <c:pt idx="87">
                  <c:v>43933</c:v>
                </c:pt>
                <c:pt idx="88">
                  <c:v>43934</c:v>
                </c:pt>
                <c:pt idx="89">
                  <c:v>43935</c:v>
                </c:pt>
                <c:pt idx="90">
                  <c:v>43936</c:v>
                </c:pt>
                <c:pt idx="91">
                  <c:v>43937</c:v>
                </c:pt>
                <c:pt idx="92">
                  <c:v>43938</c:v>
                </c:pt>
                <c:pt idx="93">
                  <c:v>43939</c:v>
                </c:pt>
                <c:pt idx="94">
                  <c:v>43940</c:v>
                </c:pt>
                <c:pt idx="95">
                  <c:v>43941</c:v>
                </c:pt>
                <c:pt idx="96">
                  <c:v>43942</c:v>
                </c:pt>
                <c:pt idx="97">
                  <c:v>43943</c:v>
                </c:pt>
                <c:pt idx="98">
                  <c:v>43944</c:v>
                </c:pt>
                <c:pt idx="99">
                  <c:v>43945</c:v>
                </c:pt>
                <c:pt idx="100">
                  <c:v>43946</c:v>
                </c:pt>
                <c:pt idx="101">
                  <c:v>43947</c:v>
                </c:pt>
                <c:pt idx="102">
                  <c:v>43948</c:v>
                </c:pt>
                <c:pt idx="103">
                  <c:v>43949</c:v>
                </c:pt>
                <c:pt idx="104">
                  <c:v>43950</c:v>
                </c:pt>
                <c:pt idx="105">
                  <c:v>43951</c:v>
                </c:pt>
                <c:pt idx="106">
                  <c:v>43952</c:v>
                </c:pt>
                <c:pt idx="107">
                  <c:v>43953</c:v>
                </c:pt>
                <c:pt idx="108">
                  <c:v>43954</c:v>
                </c:pt>
                <c:pt idx="109">
                  <c:v>43955</c:v>
                </c:pt>
                <c:pt idx="110">
                  <c:v>43956</c:v>
                </c:pt>
                <c:pt idx="111">
                  <c:v>43957</c:v>
                </c:pt>
                <c:pt idx="112">
                  <c:v>43958</c:v>
                </c:pt>
                <c:pt idx="113">
                  <c:v>43959</c:v>
                </c:pt>
                <c:pt idx="114">
                  <c:v>43960</c:v>
                </c:pt>
                <c:pt idx="115">
                  <c:v>43961</c:v>
                </c:pt>
                <c:pt idx="116">
                  <c:v>43962</c:v>
                </c:pt>
                <c:pt idx="117">
                  <c:v>43963</c:v>
                </c:pt>
                <c:pt idx="118">
                  <c:v>43964</c:v>
                </c:pt>
                <c:pt idx="119">
                  <c:v>43965</c:v>
                </c:pt>
                <c:pt idx="120">
                  <c:v>43966</c:v>
                </c:pt>
                <c:pt idx="121">
                  <c:v>43967</c:v>
                </c:pt>
                <c:pt idx="122">
                  <c:v>43968</c:v>
                </c:pt>
                <c:pt idx="123">
                  <c:v>43969</c:v>
                </c:pt>
                <c:pt idx="124">
                  <c:v>43970</c:v>
                </c:pt>
                <c:pt idx="125">
                  <c:v>43971</c:v>
                </c:pt>
                <c:pt idx="126">
                  <c:v>43972</c:v>
                </c:pt>
                <c:pt idx="127">
                  <c:v>43973</c:v>
                </c:pt>
                <c:pt idx="128">
                  <c:v>43974</c:v>
                </c:pt>
                <c:pt idx="129">
                  <c:v>43975</c:v>
                </c:pt>
                <c:pt idx="130">
                  <c:v>43976</c:v>
                </c:pt>
                <c:pt idx="131">
                  <c:v>43977</c:v>
                </c:pt>
                <c:pt idx="132">
                  <c:v>43978</c:v>
                </c:pt>
                <c:pt idx="133">
                  <c:v>43979</c:v>
                </c:pt>
                <c:pt idx="134">
                  <c:v>43980</c:v>
                </c:pt>
                <c:pt idx="135">
                  <c:v>43981</c:v>
                </c:pt>
                <c:pt idx="136">
                  <c:v>43982</c:v>
                </c:pt>
                <c:pt idx="137">
                  <c:v>43983</c:v>
                </c:pt>
                <c:pt idx="138">
                  <c:v>43984</c:v>
                </c:pt>
                <c:pt idx="139">
                  <c:v>43985</c:v>
                </c:pt>
                <c:pt idx="140">
                  <c:v>43986</c:v>
                </c:pt>
                <c:pt idx="141">
                  <c:v>43987</c:v>
                </c:pt>
                <c:pt idx="142">
                  <c:v>43988</c:v>
                </c:pt>
                <c:pt idx="143">
                  <c:v>43989</c:v>
                </c:pt>
                <c:pt idx="144">
                  <c:v>43990</c:v>
                </c:pt>
                <c:pt idx="145">
                  <c:v>43991</c:v>
                </c:pt>
                <c:pt idx="146">
                  <c:v>43992</c:v>
                </c:pt>
                <c:pt idx="147">
                  <c:v>43993</c:v>
                </c:pt>
                <c:pt idx="148">
                  <c:v>43994</c:v>
                </c:pt>
                <c:pt idx="149">
                  <c:v>43995</c:v>
                </c:pt>
                <c:pt idx="150">
                  <c:v>43996</c:v>
                </c:pt>
                <c:pt idx="151">
                  <c:v>43997</c:v>
                </c:pt>
                <c:pt idx="152">
                  <c:v>43998</c:v>
                </c:pt>
                <c:pt idx="153">
                  <c:v>43999</c:v>
                </c:pt>
                <c:pt idx="154">
                  <c:v>44000</c:v>
                </c:pt>
                <c:pt idx="155">
                  <c:v>44001</c:v>
                </c:pt>
                <c:pt idx="156">
                  <c:v>44002</c:v>
                </c:pt>
                <c:pt idx="157">
                  <c:v>44003</c:v>
                </c:pt>
                <c:pt idx="158">
                  <c:v>44004</c:v>
                </c:pt>
                <c:pt idx="159">
                  <c:v>44005</c:v>
                </c:pt>
                <c:pt idx="160">
                  <c:v>44006</c:v>
                </c:pt>
                <c:pt idx="161">
                  <c:v>44007</c:v>
                </c:pt>
                <c:pt idx="162">
                  <c:v>44008</c:v>
                </c:pt>
                <c:pt idx="163">
                  <c:v>44009</c:v>
                </c:pt>
                <c:pt idx="164">
                  <c:v>44010</c:v>
                </c:pt>
                <c:pt idx="165">
                  <c:v>44011</c:v>
                </c:pt>
                <c:pt idx="166">
                  <c:v>44012</c:v>
                </c:pt>
                <c:pt idx="167">
                  <c:v>44013</c:v>
                </c:pt>
                <c:pt idx="168">
                  <c:v>44014</c:v>
                </c:pt>
                <c:pt idx="169">
                  <c:v>44015</c:v>
                </c:pt>
                <c:pt idx="170">
                  <c:v>44016</c:v>
                </c:pt>
                <c:pt idx="171">
                  <c:v>44017</c:v>
                </c:pt>
                <c:pt idx="172">
                  <c:v>44018</c:v>
                </c:pt>
                <c:pt idx="173">
                  <c:v>44019</c:v>
                </c:pt>
                <c:pt idx="174">
                  <c:v>44020</c:v>
                </c:pt>
                <c:pt idx="175">
                  <c:v>44021</c:v>
                </c:pt>
                <c:pt idx="176">
                  <c:v>44022</c:v>
                </c:pt>
                <c:pt idx="177">
                  <c:v>44023</c:v>
                </c:pt>
                <c:pt idx="178">
                  <c:v>44024</c:v>
                </c:pt>
                <c:pt idx="179">
                  <c:v>44025</c:v>
                </c:pt>
                <c:pt idx="180">
                  <c:v>44026</c:v>
                </c:pt>
                <c:pt idx="181">
                  <c:v>44027</c:v>
                </c:pt>
                <c:pt idx="182">
                  <c:v>44028</c:v>
                </c:pt>
                <c:pt idx="183">
                  <c:v>44029</c:v>
                </c:pt>
                <c:pt idx="184">
                  <c:v>44030</c:v>
                </c:pt>
                <c:pt idx="185">
                  <c:v>44031</c:v>
                </c:pt>
                <c:pt idx="186">
                  <c:v>44032</c:v>
                </c:pt>
                <c:pt idx="187">
                  <c:v>44033</c:v>
                </c:pt>
                <c:pt idx="188">
                  <c:v>44034</c:v>
                </c:pt>
                <c:pt idx="189">
                  <c:v>44035</c:v>
                </c:pt>
                <c:pt idx="190">
                  <c:v>44036</c:v>
                </c:pt>
                <c:pt idx="191">
                  <c:v>44037</c:v>
                </c:pt>
                <c:pt idx="192">
                  <c:v>44038</c:v>
                </c:pt>
                <c:pt idx="193">
                  <c:v>44039</c:v>
                </c:pt>
                <c:pt idx="194">
                  <c:v>44040</c:v>
                </c:pt>
                <c:pt idx="195">
                  <c:v>44041</c:v>
                </c:pt>
                <c:pt idx="196">
                  <c:v>44042</c:v>
                </c:pt>
                <c:pt idx="197">
                  <c:v>44043</c:v>
                </c:pt>
                <c:pt idx="198">
                  <c:v>44044</c:v>
                </c:pt>
                <c:pt idx="199">
                  <c:v>44045</c:v>
                </c:pt>
                <c:pt idx="200">
                  <c:v>44046</c:v>
                </c:pt>
                <c:pt idx="201">
                  <c:v>44047</c:v>
                </c:pt>
                <c:pt idx="202">
                  <c:v>44048</c:v>
                </c:pt>
                <c:pt idx="203">
                  <c:v>44049</c:v>
                </c:pt>
                <c:pt idx="204">
                  <c:v>44050</c:v>
                </c:pt>
                <c:pt idx="205">
                  <c:v>44051</c:v>
                </c:pt>
                <c:pt idx="206">
                  <c:v>44052</c:v>
                </c:pt>
                <c:pt idx="207">
                  <c:v>44053</c:v>
                </c:pt>
                <c:pt idx="208">
                  <c:v>44054</c:v>
                </c:pt>
                <c:pt idx="209">
                  <c:v>44055</c:v>
                </c:pt>
                <c:pt idx="210">
                  <c:v>44056</c:v>
                </c:pt>
                <c:pt idx="211">
                  <c:v>44057</c:v>
                </c:pt>
                <c:pt idx="212">
                  <c:v>44058</c:v>
                </c:pt>
                <c:pt idx="213">
                  <c:v>44059</c:v>
                </c:pt>
                <c:pt idx="214">
                  <c:v>44060</c:v>
                </c:pt>
                <c:pt idx="215">
                  <c:v>44061</c:v>
                </c:pt>
                <c:pt idx="216">
                  <c:v>44062</c:v>
                </c:pt>
                <c:pt idx="217">
                  <c:v>44063</c:v>
                </c:pt>
                <c:pt idx="218">
                  <c:v>44064</c:v>
                </c:pt>
                <c:pt idx="219">
                  <c:v>44065</c:v>
                </c:pt>
                <c:pt idx="220">
                  <c:v>44066</c:v>
                </c:pt>
                <c:pt idx="221">
                  <c:v>44067</c:v>
                </c:pt>
                <c:pt idx="222">
                  <c:v>44068</c:v>
                </c:pt>
                <c:pt idx="223">
                  <c:v>44069</c:v>
                </c:pt>
                <c:pt idx="224">
                  <c:v>44070</c:v>
                </c:pt>
                <c:pt idx="225">
                  <c:v>44071</c:v>
                </c:pt>
                <c:pt idx="226">
                  <c:v>44072</c:v>
                </c:pt>
                <c:pt idx="227">
                  <c:v>44073</c:v>
                </c:pt>
                <c:pt idx="228">
                  <c:v>44074</c:v>
                </c:pt>
                <c:pt idx="229">
                  <c:v>44075</c:v>
                </c:pt>
                <c:pt idx="230">
                  <c:v>44076</c:v>
                </c:pt>
                <c:pt idx="231">
                  <c:v>44077</c:v>
                </c:pt>
                <c:pt idx="232">
                  <c:v>44078</c:v>
                </c:pt>
                <c:pt idx="233">
                  <c:v>44079</c:v>
                </c:pt>
                <c:pt idx="234">
                  <c:v>44080</c:v>
                </c:pt>
                <c:pt idx="235">
                  <c:v>44081</c:v>
                </c:pt>
                <c:pt idx="236">
                  <c:v>44082</c:v>
                </c:pt>
                <c:pt idx="237">
                  <c:v>44083</c:v>
                </c:pt>
                <c:pt idx="238">
                  <c:v>44084</c:v>
                </c:pt>
                <c:pt idx="239">
                  <c:v>44085</c:v>
                </c:pt>
                <c:pt idx="240">
                  <c:v>44086</c:v>
                </c:pt>
                <c:pt idx="241">
                  <c:v>44087</c:v>
                </c:pt>
                <c:pt idx="242">
                  <c:v>44088</c:v>
                </c:pt>
                <c:pt idx="243">
                  <c:v>44089</c:v>
                </c:pt>
                <c:pt idx="244">
                  <c:v>44090</c:v>
                </c:pt>
                <c:pt idx="245">
                  <c:v>44091</c:v>
                </c:pt>
                <c:pt idx="246">
                  <c:v>44092</c:v>
                </c:pt>
                <c:pt idx="247">
                  <c:v>44093</c:v>
                </c:pt>
                <c:pt idx="248">
                  <c:v>44094</c:v>
                </c:pt>
                <c:pt idx="249">
                  <c:v>44095</c:v>
                </c:pt>
                <c:pt idx="250">
                  <c:v>44096</c:v>
                </c:pt>
                <c:pt idx="251">
                  <c:v>44097</c:v>
                </c:pt>
                <c:pt idx="252">
                  <c:v>44098</c:v>
                </c:pt>
                <c:pt idx="253">
                  <c:v>44099</c:v>
                </c:pt>
                <c:pt idx="254">
                  <c:v>44100</c:v>
                </c:pt>
                <c:pt idx="255">
                  <c:v>44101</c:v>
                </c:pt>
                <c:pt idx="256">
                  <c:v>44102</c:v>
                </c:pt>
                <c:pt idx="257">
                  <c:v>44103</c:v>
                </c:pt>
                <c:pt idx="258">
                  <c:v>44104</c:v>
                </c:pt>
                <c:pt idx="259">
                  <c:v>44105</c:v>
                </c:pt>
                <c:pt idx="260">
                  <c:v>44106</c:v>
                </c:pt>
                <c:pt idx="261">
                  <c:v>44107</c:v>
                </c:pt>
                <c:pt idx="262">
                  <c:v>44108</c:v>
                </c:pt>
                <c:pt idx="263">
                  <c:v>44109</c:v>
                </c:pt>
                <c:pt idx="264">
                  <c:v>44110</c:v>
                </c:pt>
                <c:pt idx="265">
                  <c:v>44111</c:v>
                </c:pt>
                <c:pt idx="266">
                  <c:v>44112</c:v>
                </c:pt>
                <c:pt idx="267">
                  <c:v>44113</c:v>
                </c:pt>
                <c:pt idx="268">
                  <c:v>44114</c:v>
                </c:pt>
                <c:pt idx="269">
                  <c:v>44115</c:v>
                </c:pt>
                <c:pt idx="270">
                  <c:v>44116</c:v>
                </c:pt>
                <c:pt idx="271">
                  <c:v>44117</c:v>
                </c:pt>
                <c:pt idx="272">
                  <c:v>44118</c:v>
                </c:pt>
                <c:pt idx="273">
                  <c:v>44119</c:v>
                </c:pt>
                <c:pt idx="274">
                  <c:v>44120</c:v>
                </c:pt>
                <c:pt idx="275">
                  <c:v>44121</c:v>
                </c:pt>
                <c:pt idx="276">
                  <c:v>44122</c:v>
                </c:pt>
                <c:pt idx="277">
                  <c:v>44123</c:v>
                </c:pt>
                <c:pt idx="278">
                  <c:v>44124</c:v>
                </c:pt>
                <c:pt idx="279">
                  <c:v>44125</c:v>
                </c:pt>
                <c:pt idx="280">
                  <c:v>44126</c:v>
                </c:pt>
                <c:pt idx="281">
                  <c:v>44127</c:v>
                </c:pt>
                <c:pt idx="282">
                  <c:v>44128</c:v>
                </c:pt>
                <c:pt idx="283">
                  <c:v>44129</c:v>
                </c:pt>
                <c:pt idx="284">
                  <c:v>44130</c:v>
                </c:pt>
                <c:pt idx="285">
                  <c:v>44131</c:v>
                </c:pt>
                <c:pt idx="286">
                  <c:v>44132</c:v>
                </c:pt>
                <c:pt idx="287">
                  <c:v>44133</c:v>
                </c:pt>
                <c:pt idx="288">
                  <c:v>44134</c:v>
                </c:pt>
                <c:pt idx="289">
                  <c:v>44135</c:v>
                </c:pt>
                <c:pt idx="290">
                  <c:v>44136</c:v>
                </c:pt>
                <c:pt idx="291">
                  <c:v>44137</c:v>
                </c:pt>
                <c:pt idx="292">
                  <c:v>44138</c:v>
                </c:pt>
                <c:pt idx="293">
                  <c:v>44139</c:v>
                </c:pt>
                <c:pt idx="294">
                  <c:v>44140</c:v>
                </c:pt>
                <c:pt idx="295">
                  <c:v>44141</c:v>
                </c:pt>
                <c:pt idx="296">
                  <c:v>44142</c:v>
                </c:pt>
                <c:pt idx="297">
                  <c:v>44143</c:v>
                </c:pt>
                <c:pt idx="298">
                  <c:v>44144</c:v>
                </c:pt>
                <c:pt idx="299">
                  <c:v>44145</c:v>
                </c:pt>
                <c:pt idx="300">
                  <c:v>44146</c:v>
                </c:pt>
                <c:pt idx="301">
                  <c:v>44147</c:v>
                </c:pt>
                <c:pt idx="302">
                  <c:v>44148</c:v>
                </c:pt>
                <c:pt idx="303">
                  <c:v>44149</c:v>
                </c:pt>
                <c:pt idx="304">
                  <c:v>44150</c:v>
                </c:pt>
                <c:pt idx="305">
                  <c:v>44151</c:v>
                </c:pt>
                <c:pt idx="306">
                  <c:v>44152</c:v>
                </c:pt>
                <c:pt idx="307">
                  <c:v>44153</c:v>
                </c:pt>
                <c:pt idx="308">
                  <c:v>44154</c:v>
                </c:pt>
                <c:pt idx="309">
                  <c:v>44155</c:v>
                </c:pt>
                <c:pt idx="310">
                  <c:v>44156</c:v>
                </c:pt>
                <c:pt idx="311">
                  <c:v>44157</c:v>
                </c:pt>
                <c:pt idx="312">
                  <c:v>44158</c:v>
                </c:pt>
                <c:pt idx="313">
                  <c:v>44159</c:v>
                </c:pt>
                <c:pt idx="314">
                  <c:v>44160</c:v>
                </c:pt>
                <c:pt idx="315">
                  <c:v>44161</c:v>
                </c:pt>
                <c:pt idx="316">
                  <c:v>44162</c:v>
                </c:pt>
                <c:pt idx="317">
                  <c:v>44163</c:v>
                </c:pt>
                <c:pt idx="318">
                  <c:v>44164</c:v>
                </c:pt>
                <c:pt idx="319">
                  <c:v>44165</c:v>
                </c:pt>
                <c:pt idx="320">
                  <c:v>44166</c:v>
                </c:pt>
                <c:pt idx="321">
                  <c:v>44167</c:v>
                </c:pt>
                <c:pt idx="322">
                  <c:v>44168</c:v>
                </c:pt>
                <c:pt idx="323">
                  <c:v>44169</c:v>
                </c:pt>
                <c:pt idx="324">
                  <c:v>44170</c:v>
                </c:pt>
                <c:pt idx="325">
                  <c:v>44171</c:v>
                </c:pt>
                <c:pt idx="326">
                  <c:v>44172</c:v>
                </c:pt>
                <c:pt idx="327">
                  <c:v>44173</c:v>
                </c:pt>
                <c:pt idx="328">
                  <c:v>44174</c:v>
                </c:pt>
                <c:pt idx="329">
                  <c:v>44175</c:v>
                </c:pt>
                <c:pt idx="330">
                  <c:v>44176</c:v>
                </c:pt>
                <c:pt idx="331">
                  <c:v>44177</c:v>
                </c:pt>
                <c:pt idx="332">
                  <c:v>44178</c:v>
                </c:pt>
                <c:pt idx="333">
                  <c:v>44179</c:v>
                </c:pt>
                <c:pt idx="334">
                  <c:v>44180</c:v>
                </c:pt>
                <c:pt idx="335">
                  <c:v>44181</c:v>
                </c:pt>
                <c:pt idx="336">
                  <c:v>44182</c:v>
                </c:pt>
                <c:pt idx="337">
                  <c:v>44183</c:v>
                </c:pt>
                <c:pt idx="338">
                  <c:v>44184</c:v>
                </c:pt>
                <c:pt idx="339">
                  <c:v>44185</c:v>
                </c:pt>
                <c:pt idx="340">
                  <c:v>44186</c:v>
                </c:pt>
                <c:pt idx="341">
                  <c:v>44187</c:v>
                </c:pt>
                <c:pt idx="342">
                  <c:v>44188</c:v>
                </c:pt>
                <c:pt idx="343">
                  <c:v>44189</c:v>
                </c:pt>
                <c:pt idx="344">
                  <c:v>44190</c:v>
                </c:pt>
                <c:pt idx="345">
                  <c:v>44191</c:v>
                </c:pt>
                <c:pt idx="346">
                  <c:v>44192</c:v>
                </c:pt>
                <c:pt idx="347">
                  <c:v>44193</c:v>
                </c:pt>
                <c:pt idx="348">
                  <c:v>44194</c:v>
                </c:pt>
                <c:pt idx="349">
                  <c:v>44195</c:v>
                </c:pt>
                <c:pt idx="350">
                  <c:v>44196</c:v>
                </c:pt>
                <c:pt idx="351">
                  <c:v>44197</c:v>
                </c:pt>
                <c:pt idx="352">
                  <c:v>44198</c:v>
                </c:pt>
                <c:pt idx="353">
                  <c:v>44199</c:v>
                </c:pt>
                <c:pt idx="354">
                  <c:v>44200</c:v>
                </c:pt>
                <c:pt idx="355">
                  <c:v>44201</c:v>
                </c:pt>
                <c:pt idx="356">
                  <c:v>44202</c:v>
                </c:pt>
                <c:pt idx="357">
                  <c:v>44203</c:v>
                </c:pt>
                <c:pt idx="358">
                  <c:v>44204</c:v>
                </c:pt>
                <c:pt idx="359">
                  <c:v>44205</c:v>
                </c:pt>
                <c:pt idx="360">
                  <c:v>44206</c:v>
                </c:pt>
                <c:pt idx="361">
                  <c:v>44207</c:v>
                </c:pt>
                <c:pt idx="362">
                  <c:v>44208</c:v>
                </c:pt>
                <c:pt idx="363">
                  <c:v>44209</c:v>
                </c:pt>
                <c:pt idx="364">
                  <c:v>44210</c:v>
                </c:pt>
                <c:pt idx="365">
                  <c:v>44211</c:v>
                </c:pt>
                <c:pt idx="366">
                  <c:v>44212</c:v>
                </c:pt>
                <c:pt idx="367">
                  <c:v>44213</c:v>
                </c:pt>
                <c:pt idx="368">
                  <c:v>44214</c:v>
                </c:pt>
                <c:pt idx="369">
                  <c:v>44215</c:v>
                </c:pt>
                <c:pt idx="370">
                  <c:v>44216</c:v>
                </c:pt>
                <c:pt idx="371">
                  <c:v>44217</c:v>
                </c:pt>
                <c:pt idx="372">
                  <c:v>44218</c:v>
                </c:pt>
                <c:pt idx="373">
                  <c:v>44219</c:v>
                </c:pt>
                <c:pt idx="374">
                  <c:v>44220</c:v>
                </c:pt>
                <c:pt idx="375">
                  <c:v>44221</c:v>
                </c:pt>
                <c:pt idx="376">
                  <c:v>44222</c:v>
                </c:pt>
                <c:pt idx="377">
                  <c:v>44223</c:v>
                </c:pt>
                <c:pt idx="378">
                  <c:v>44224</c:v>
                </c:pt>
                <c:pt idx="379">
                  <c:v>44225</c:v>
                </c:pt>
                <c:pt idx="380">
                  <c:v>44226</c:v>
                </c:pt>
                <c:pt idx="381">
                  <c:v>44227</c:v>
                </c:pt>
                <c:pt idx="382">
                  <c:v>44228</c:v>
                </c:pt>
                <c:pt idx="383">
                  <c:v>44229</c:v>
                </c:pt>
                <c:pt idx="384">
                  <c:v>44230</c:v>
                </c:pt>
                <c:pt idx="385">
                  <c:v>44231</c:v>
                </c:pt>
                <c:pt idx="386">
                  <c:v>44232</c:v>
                </c:pt>
                <c:pt idx="387">
                  <c:v>44233</c:v>
                </c:pt>
                <c:pt idx="388">
                  <c:v>44234</c:v>
                </c:pt>
                <c:pt idx="389">
                  <c:v>44235</c:v>
                </c:pt>
                <c:pt idx="390">
                  <c:v>44236</c:v>
                </c:pt>
                <c:pt idx="391">
                  <c:v>44237</c:v>
                </c:pt>
                <c:pt idx="392">
                  <c:v>44238</c:v>
                </c:pt>
                <c:pt idx="393">
                  <c:v>44239</c:v>
                </c:pt>
                <c:pt idx="394">
                  <c:v>44240</c:v>
                </c:pt>
                <c:pt idx="395">
                  <c:v>44241</c:v>
                </c:pt>
                <c:pt idx="396">
                  <c:v>44242</c:v>
                </c:pt>
                <c:pt idx="397">
                  <c:v>44243</c:v>
                </c:pt>
                <c:pt idx="398">
                  <c:v>44244</c:v>
                </c:pt>
                <c:pt idx="399">
                  <c:v>44245</c:v>
                </c:pt>
                <c:pt idx="400">
                  <c:v>44246</c:v>
                </c:pt>
                <c:pt idx="401">
                  <c:v>44247</c:v>
                </c:pt>
                <c:pt idx="402">
                  <c:v>44248</c:v>
                </c:pt>
                <c:pt idx="403">
                  <c:v>44249</c:v>
                </c:pt>
                <c:pt idx="404">
                  <c:v>44250</c:v>
                </c:pt>
                <c:pt idx="405">
                  <c:v>44251</c:v>
                </c:pt>
                <c:pt idx="406">
                  <c:v>44252</c:v>
                </c:pt>
                <c:pt idx="407">
                  <c:v>44253</c:v>
                </c:pt>
                <c:pt idx="408">
                  <c:v>44254</c:v>
                </c:pt>
                <c:pt idx="409">
                  <c:v>44255</c:v>
                </c:pt>
                <c:pt idx="410">
                  <c:v>44256</c:v>
                </c:pt>
                <c:pt idx="411">
                  <c:v>44257</c:v>
                </c:pt>
                <c:pt idx="412">
                  <c:v>44258</c:v>
                </c:pt>
                <c:pt idx="413">
                  <c:v>44259</c:v>
                </c:pt>
                <c:pt idx="414">
                  <c:v>44260</c:v>
                </c:pt>
                <c:pt idx="415">
                  <c:v>44261</c:v>
                </c:pt>
                <c:pt idx="416">
                  <c:v>44262</c:v>
                </c:pt>
                <c:pt idx="417">
                  <c:v>44263</c:v>
                </c:pt>
                <c:pt idx="418">
                  <c:v>44264</c:v>
                </c:pt>
                <c:pt idx="419">
                  <c:v>44265</c:v>
                </c:pt>
                <c:pt idx="420">
                  <c:v>44266</c:v>
                </c:pt>
                <c:pt idx="421">
                  <c:v>44267</c:v>
                </c:pt>
                <c:pt idx="422">
                  <c:v>44268</c:v>
                </c:pt>
                <c:pt idx="423">
                  <c:v>44269</c:v>
                </c:pt>
                <c:pt idx="424">
                  <c:v>44270</c:v>
                </c:pt>
                <c:pt idx="425">
                  <c:v>44271</c:v>
                </c:pt>
                <c:pt idx="426">
                  <c:v>44272</c:v>
                </c:pt>
                <c:pt idx="427">
                  <c:v>44273</c:v>
                </c:pt>
                <c:pt idx="428">
                  <c:v>44274</c:v>
                </c:pt>
                <c:pt idx="429">
                  <c:v>44275</c:v>
                </c:pt>
                <c:pt idx="430">
                  <c:v>44276</c:v>
                </c:pt>
                <c:pt idx="431">
                  <c:v>44277</c:v>
                </c:pt>
                <c:pt idx="432">
                  <c:v>44278</c:v>
                </c:pt>
                <c:pt idx="433">
                  <c:v>44279</c:v>
                </c:pt>
                <c:pt idx="434">
                  <c:v>44280</c:v>
                </c:pt>
                <c:pt idx="435">
                  <c:v>44281</c:v>
                </c:pt>
                <c:pt idx="436">
                  <c:v>44282</c:v>
                </c:pt>
                <c:pt idx="437">
                  <c:v>44283</c:v>
                </c:pt>
                <c:pt idx="438">
                  <c:v>44284</c:v>
                </c:pt>
                <c:pt idx="439">
                  <c:v>44285</c:v>
                </c:pt>
                <c:pt idx="440">
                  <c:v>44286</c:v>
                </c:pt>
                <c:pt idx="441">
                  <c:v>44287</c:v>
                </c:pt>
                <c:pt idx="442">
                  <c:v>44288</c:v>
                </c:pt>
                <c:pt idx="443">
                  <c:v>44289</c:v>
                </c:pt>
                <c:pt idx="444">
                  <c:v>44290</c:v>
                </c:pt>
                <c:pt idx="445">
                  <c:v>44291</c:v>
                </c:pt>
                <c:pt idx="446">
                  <c:v>44292</c:v>
                </c:pt>
                <c:pt idx="447">
                  <c:v>44293</c:v>
                </c:pt>
                <c:pt idx="448">
                  <c:v>44294</c:v>
                </c:pt>
                <c:pt idx="449">
                  <c:v>44295</c:v>
                </c:pt>
                <c:pt idx="450">
                  <c:v>44296</c:v>
                </c:pt>
                <c:pt idx="451">
                  <c:v>44297</c:v>
                </c:pt>
                <c:pt idx="452">
                  <c:v>44298</c:v>
                </c:pt>
                <c:pt idx="453">
                  <c:v>44299</c:v>
                </c:pt>
                <c:pt idx="454">
                  <c:v>44300</c:v>
                </c:pt>
                <c:pt idx="455">
                  <c:v>44301</c:v>
                </c:pt>
                <c:pt idx="456">
                  <c:v>44302</c:v>
                </c:pt>
                <c:pt idx="457">
                  <c:v>44303</c:v>
                </c:pt>
                <c:pt idx="458">
                  <c:v>44304</c:v>
                </c:pt>
                <c:pt idx="459">
                  <c:v>44305</c:v>
                </c:pt>
                <c:pt idx="460">
                  <c:v>44306</c:v>
                </c:pt>
                <c:pt idx="461">
                  <c:v>44307</c:v>
                </c:pt>
                <c:pt idx="462">
                  <c:v>44308</c:v>
                </c:pt>
                <c:pt idx="463">
                  <c:v>44309</c:v>
                </c:pt>
                <c:pt idx="464">
                  <c:v>44310</c:v>
                </c:pt>
                <c:pt idx="465">
                  <c:v>44311</c:v>
                </c:pt>
                <c:pt idx="466">
                  <c:v>44312</c:v>
                </c:pt>
                <c:pt idx="467">
                  <c:v>44313</c:v>
                </c:pt>
                <c:pt idx="468">
                  <c:v>44314</c:v>
                </c:pt>
                <c:pt idx="469">
                  <c:v>44315</c:v>
                </c:pt>
                <c:pt idx="470">
                  <c:v>44316</c:v>
                </c:pt>
                <c:pt idx="471">
                  <c:v>44317</c:v>
                </c:pt>
                <c:pt idx="472">
                  <c:v>44318</c:v>
                </c:pt>
                <c:pt idx="473">
                  <c:v>44319</c:v>
                </c:pt>
                <c:pt idx="474">
                  <c:v>44320</c:v>
                </c:pt>
                <c:pt idx="475">
                  <c:v>44321</c:v>
                </c:pt>
                <c:pt idx="476">
                  <c:v>44322</c:v>
                </c:pt>
                <c:pt idx="477">
                  <c:v>44323</c:v>
                </c:pt>
                <c:pt idx="478">
                  <c:v>44324</c:v>
                </c:pt>
                <c:pt idx="479">
                  <c:v>44325</c:v>
                </c:pt>
                <c:pt idx="480">
                  <c:v>44326</c:v>
                </c:pt>
                <c:pt idx="481">
                  <c:v>44327</c:v>
                </c:pt>
                <c:pt idx="482">
                  <c:v>44328</c:v>
                </c:pt>
                <c:pt idx="483">
                  <c:v>44329</c:v>
                </c:pt>
                <c:pt idx="484">
                  <c:v>44330</c:v>
                </c:pt>
                <c:pt idx="485">
                  <c:v>44331</c:v>
                </c:pt>
                <c:pt idx="486">
                  <c:v>44332</c:v>
                </c:pt>
                <c:pt idx="487">
                  <c:v>44333</c:v>
                </c:pt>
                <c:pt idx="488">
                  <c:v>44334</c:v>
                </c:pt>
                <c:pt idx="489">
                  <c:v>44335</c:v>
                </c:pt>
                <c:pt idx="490">
                  <c:v>44336</c:v>
                </c:pt>
                <c:pt idx="491">
                  <c:v>44337</c:v>
                </c:pt>
                <c:pt idx="492">
                  <c:v>44338</c:v>
                </c:pt>
                <c:pt idx="493">
                  <c:v>44339</c:v>
                </c:pt>
                <c:pt idx="494">
                  <c:v>44340</c:v>
                </c:pt>
                <c:pt idx="495">
                  <c:v>44341</c:v>
                </c:pt>
                <c:pt idx="496">
                  <c:v>44342</c:v>
                </c:pt>
                <c:pt idx="497">
                  <c:v>44343</c:v>
                </c:pt>
                <c:pt idx="498">
                  <c:v>44344</c:v>
                </c:pt>
                <c:pt idx="499">
                  <c:v>44345</c:v>
                </c:pt>
                <c:pt idx="500">
                  <c:v>44346</c:v>
                </c:pt>
                <c:pt idx="501">
                  <c:v>44347</c:v>
                </c:pt>
                <c:pt idx="502">
                  <c:v>44348</c:v>
                </c:pt>
                <c:pt idx="503">
                  <c:v>44349</c:v>
                </c:pt>
                <c:pt idx="504">
                  <c:v>44350</c:v>
                </c:pt>
                <c:pt idx="505">
                  <c:v>44351</c:v>
                </c:pt>
                <c:pt idx="506">
                  <c:v>44352</c:v>
                </c:pt>
                <c:pt idx="507">
                  <c:v>44353</c:v>
                </c:pt>
                <c:pt idx="508">
                  <c:v>44354</c:v>
                </c:pt>
                <c:pt idx="509">
                  <c:v>44355</c:v>
                </c:pt>
                <c:pt idx="510">
                  <c:v>44356</c:v>
                </c:pt>
                <c:pt idx="511">
                  <c:v>44357</c:v>
                </c:pt>
                <c:pt idx="512">
                  <c:v>44358</c:v>
                </c:pt>
                <c:pt idx="513">
                  <c:v>44359</c:v>
                </c:pt>
                <c:pt idx="514">
                  <c:v>44360</c:v>
                </c:pt>
                <c:pt idx="515">
                  <c:v>44361</c:v>
                </c:pt>
                <c:pt idx="516">
                  <c:v>44362</c:v>
                </c:pt>
                <c:pt idx="517">
                  <c:v>44363</c:v>
                </c:pt>
                <c:pt idx="518">
                  <c:v>44364</c:v>
                </c:pt>
                <c:pt idx="519">
                  <c:v>44365</c:v>
                </c:pt>
                <c:pt idx="520">
                  <c:v>44366</c:v>
                </c:pt>
                <c:pt idx="521">
                  <c:v>44367</c:v>
                </c:pt>
                <c:pt idx="522">
                  <c:v>44368</c:v>
                </c:pt>
                <c:pt idx="523">
                  <c:v>44369</c:v>
                </c:pt>
                <c:pt idx="524">
                  <c:v>44370</c:v>
                </c:pt>
                <c:pt idx="525">
                  <c:v>44371</c:v>
                </c:pt>
                <c:pt idx="526">
                  <c:v>44372</c:v>
                </c:pt>
                <c:pt idx="527">
                  <c:v>44373</c:v>
                </c:pt>
                <c:pt idx="528">
                  <c:v>44374</c:v>
                </c:pt>
                <c:pt idx="529">
                  <c:v>44375</c:v>
                </c:pt>
                <c:pt idx="530">
                  <c:v>44376</c:v>
                </c:pt>
                <c:pt idx="531">
                  <c:v>44377</c:v>
                </c:pt>
                <c:pt idx="532">
                  <c:v>44378</c:v>
                </c:pt>
                <c:pt idx="533">
                  <c:v>44379</c:v>
                </c:pt>
                <c:pt idx="534">
                  <c:v>44380</c:v>
                </c:pt>
                <c:pt idx="535">
                  <c:v>44381</c:v>
                </c:pt>
                <c:pt idx="536">
                  <c:v>44382</c:v>
                </c:pt>
                <c:pt idx="537">
                  <c:v>44383</c:v>
                </c:pt>
                <c:pt idx="538">
                  <c:v>44384</c:v>
                </c:pt>
                <c:pt idx="539">
                  <c:v>44385</c:v>
                </c:pt>
                <c:pt idx="540">
                  <c:v>44386</c:v>
                </c:pt>
                <c:pt idx="541">
                  <c:v>44387</c:v>
                </c:pt>
                <c:pt idx="542">
                  <c:v>44388</c:v>
                </c:pt>
                <c:pt idx="543">
                  <c:v>44389</c:v>
                </c:pt>
                <c:pt idx="544">
                  <c:v>44390</c:v>
                </c:pt>
                <c:pt idx="545">
                  <c:v>44391</c:v>
                </c:pt>
                <c:pt idx="546">
                  <c:v>44392</c:v>
                </c:pt>
                <c:pt idx="547">
                  <c:v>44393</c:v>
                </c:pt>
                <c:pt idx="548">
                  <c:v>44394</c:v>
                </c:pt>
                <c:pt idx="549">
                  <c:v>44395</c:v>
                </c:pt>
                <c:pt idx="550">
                  <c:v>44396</c:v>
                </c:pt>
                <c:pt idx="551">
                  <c:v>44397</c:v>
                </c:pt>
                <c:pt idx="552">
                  <c:v>44398</c:v>
                </c:pt>
                <c:pt idx="553">
                  <c:v>44399</c:v>
                </c:pt>
                <c:pt idx="554">
                  <c:v>44400</c:v>
                </c:pt>
                <c:pt idx="555">
                  <c:v>44401</c:v>
                </c:pt>
                <c:pt idx="556">
                  <c:v>44402</c:v>
                </c:pt>
                <c:pt idx="557">
                  <c:v>44403</c:v>
                </c:pt>
                <c:pt idx="558">
                  <c:v>44404</c:v>
                </c:pt>
                <c:pt idx="559">
                  <c:v>44405</c:v>
                </c:pt>
                <c:pt idx="560">
                  <c:v>44406</c:v>
                </c:pt>
                <c:pt idx="561">
                  <c:v>44407</c:v>
                </c:pt>
                <c:pt idx="562">
                  <c:v>44408</c:v>
                </c:pt>
                <c:pt idx="563">
                  <c:v>44409</c:v>
                </c:pt>
                <c:pt idx="564">
                  <c:v>44410</c:v>
                </c:pt>
                <c:pt idx="565">
                  <c:v>44411</c:v>
                </c:pt>
                <c:pt idx="566">
                  <c:v>44412</c:v>
                </c:pt>
                <c:pt idx="567">
                  <c:v>44413</c:v>
                </c:pt>
                <c:pt idx="568">
                  <c:v>44414</c:v>
                </c:pt>
                <c:pt idx="569">
                  <c:v>44415</c:v>
                </c:pt>
                <c:pt idx="570">
                  <c:v>44416</c:v>
                </c:pt>
                <c:pt idx="571">
                  <c:v>44417</c:v>
                </c:pt>
                <c:pt idx="572">
                  <c:v>44418</c:v>
                </c:pt>
                <c:pt idx="573">
                  <c:v>44419</c:v>
                </c:pt>
                <c:pt idx="574">
                  <c:v>44420</c:v>
                </c:pt>
                <c:pt idx="575">
                  <c:v>44421</c:v>
                </c:pt>
                <c:pt idx="576">
                  <c:v>44422</c:v>
                </c:pt>
                <c:pt idx="577">
                  <c:v>44423</c:v>
                </c:pt>
                <c:pt idx="578">
                  <c:v>44424</c:v>
                </c:pt>
                <c:pt idx="579">
                  <c:v>44425</c:v>
                </c:pt>
                <c:pt idx="580">
                  <c:v>44426</c:v>
                </c:pt>
                <c:pt idx="581">
                  <c:v>44427</c:v>
                </c:pt>
                <c:pt idx="582">
                  <c:v>44428</c:v>
                </c:pt>
                <c:pt idx="583">
                  <c:v>44429</c:v>
                </c:pt>
                <c:pt idx="584">
                  <c:v>44430</c:v>
                </c:pt>
                <c:pt idx="585">
                  <c:v>44431</c:v>
                </c:pt>
                <c:pt idx="586">
                  <c:v>44432</c:v>
                </c:pt>
                <c:pt idx="587">
                  <c:v>44433</c:v>
                </c:pt>
                <c:pt idx="588">
                  <c:v>44434</c:v>
                </c:pt>
                <c:pt idx="589">
                  <c:v>44435</c:v>
                </c:pt>
                <c:pt idx="590">
                  <c:v>44436</c:v>
                </c:pt>
                <c:pt idx="591">
                  <c:v>44437</c:v>
                </c:pt>
                <c:pt idx="592">
                  <c:v>44438</c:v>
                </c:pt>
                <c:pt idx="593">
                  <c:v>44439</c:v>
                </c:pt>
                <c:pt idx="594">
                  <c:v>44440</c:v>
                </c:pt>
                <c:pt idx="595">
                  <c:v>44441</c:v>
                </c:pt>
                <c:pt idx="596">
                  <c:v>44442</c:v>
                </c:pt>
                <c:pt idx="597">
                  <c:v>44443</c:v>
                </c:pt>
                <c:pt idx="598">
                  <c:v>44444</c:v>
                </c:pt>
                <c:pt idx="599">
                  <c:v>44445</c:v>
                </c:pt>
                <c:pt idx="600">
                  <c:v>44446</c:v>
                </c:pt>
                <c:pt idx="601">
                  <c:v>44447</c:v>
                </c:pt>
                <c:pt idx="602">
                  <c:v>44448</c:v>
                </c:pt>
                <c:pt idx="603">
                  <c:v>44449</c:v>
                </c:pt>
                <c:pt idx="604">
                  <c:v>44450</c:v>
                </c:pt>
                <c:pt idx="605">
                  <c:v>44451</c:v>
                </c:pt>
                <c:pt idx="606">
                  <c:v>44452</c:v>
                </c:pt>
                <c:pt idx="607">
                  <c:v>44453</c:v>
                </c:pt>
                <c:pt idx="608">
                  <c:v>44454</c:v>
                </c:pt>
                <c:pt idx="609">
                  <c:v>44455</c:v>
                </c:pt>
                <c:pt idx="610">
                  <c:v>44456</c:v>
                </c:pt>
                <c:pt idx="611">
                  <c:v>44457</c:v>
                </c:pt>
                <c:pt idx="612">
                  <c:v>44458</c:v>
                </c:pt>
                <c:pt idx="613">
                  <c:v>44459</c:v>
                </c:pt>
                <c:pt idx="614">
                  <c:v>44460</c:v>
                </c:pt>
                <c:pt idx="615">
                  <c:v>44461</c:v>
                </c:pt>
                <c:pt idx="616">
                  <c:v>44462</c:v>
                </c:pt>
                <c:pt idx="617">
                  <c:v>44463</c:v>
                </c:pt>
                <c:pt idx="618">
                  <c:v>44464</c:v>
                </c:pt>
                <c:pt idx="619">
                  <c:v>44465</c:v>
                </c:pt>
                <c:pt idx="620">
                  <c:v>44466</c:v>
                </c:pt>
                <c:pt idx="621">
                  <c:v>44467</c:v>
                </c:pt>
                <c:pt idx="622">
                  <c:v>44468</c:v>
                </c:pt>
                <c:pt idx="623">
                  <c:v>44469</c:v>
                </c:pt>
                <c:pt idx="624">
                  <c:v>44470</c:v>
                </c:pt>
                <c:pt idx="625">
                  <c:v>44471</c:v>
                </c:pt>
                <c:pt idx="626">
                  <c:v>44472</c:v>
                </c:pt>
                <c:pt idx="627">
                  <c:v>44473</c:v>
                </c:pt>
                <c:pt idx="628">
                  <c:v>44474</c:v>
                </c:pt>
                <c:pt idx="629">
                  <c:v>44475</c:v>
                </c:pt>
                <c:pt idx="630">
                  <c:v>44476</c:v>
                </c:pt>
                <c:pt idx="631">
                  <c:v>44477</c:v>
                </c:pt>
                <c:pt idx="632">
                  <c:v>44478</c:v>
                </c:pt>
                <c:pt idx="633">
                  <c:v>44479</c:v>
                </c:pt>
                <c:pt idx="634">
                  <c:v>44480</c:v>
                </c:pt>
                <c:pt idx="635">
                  <c:v>44481</c:v>
                </c:pt>
                <c:pt idx="636">
                  <c:v>44482</c:v>
                </c:pt>
                <c:pt idx="637">
                  <c:v>44483</c:v>
                </c:pt>
                <c:pt idx="638">
                  <c:v>44484</c:v>
                </c:pt>
                <c:pt idx="639">
                  <c:v>44485</c:v>
                </c:pt>
                <c:pt idx="640">
                  <c:v>44486</c:v>
                </c:pt>
                <c:pt idx="641">
                  <c:v>44487</c:v>
                </c:pt>
                <c:pt idx="642">
                  <c:v>44488</c:v>
                </c:pt>
                <c:pt idx="643">
                  <c:v>44489</c:v>
                </c:pt>
                <c:pt idx="644">
                  <c:v>44490</c:v>
                </c:pt>
                <c:pt idx="645">
                  <c:v>44491</c:v>
                </c:pt>
                <c:pt idx="646">
                  <c:v>44492</c:v>
                </c:pt>
                <c:pt idx="647">
                  <c:v>44493</c:v>
                </c:pt>
                <c:pt idx="648">
                  <c:v>44494</c:v>
                </c:pt>
                <c:pt idx="649">
                  <c:v>44495</c:v>
                </c:pt>
                <c:pt idx="650">
                  <c:v>44496</c:v>
                </c:pt>
                <c:pt idx="651">
                  <c:v>44497</c:v>
                </c:pt>
                <c:pt idx="652">
                  <c:v>44498</c:v>
                </c:pt>
                <c:pt idx="653">
                  <c:v>44499</c:v>
                </c:pt>
                <c:pt idx="654">
                  <c:v>44500</c:v>
                </c:pt>
                <c:pt idx="655">
                  <c:v>44501</c:v>
                </c:pt>
                <c:pt idx="656">
                  <c:v>44502</c:v>
                </c:pt>
                <c:pt idx="657">
                  <c:v>44503</c:v>
                </c:pt>
                <c:pt idx="658">
                  <c:v>44504</c:v>
                </c:pt>
                <c:pt idx="659">
                  <c:v>44505</c:v>
                </c:pt>
                <c:pt idx="660">
                  <c:v>44506</c:v>
                </c:pt>
                <c:pt idx="661">
                  <c:v>44507</c:v>
                </c:pt>
                <c:pt idx="662">
                  <c:v>44508</c:v>
                </c:pt>
                <c:pt idx="663">
                  <c:v>44509</c:v>
                </c:pt>
                <c:pt idx="664">
                  <c:v>44510</c:v>
                </c:pt>
                <c:pt idx="665">
                  <c:v>44511</c:v>
                </c:pt>
                <c:pt idx="666">
                  <c:v>44512</c:v>
                </c:pt>
                <c:pt idx="667">
                  <c:v>44513</c:v>
                </c:pt>
                <c:pt idx="668">
                  <c:v>44514</c:v>
                </c:pt>
                <c:pt idx="669">
                  <c:v>44515</c:v>
                </c:pt>
                <c:pt idx="670">
                  <c:v>44516</c:v>
                </c:pt>
                <c:pt idx="671">
                  <c:v>44517</c:v>
                </c:pt>
                <c:pt idx="672">
                  <c:v>44518</c:v>
                </c:pt>
                <c:pt idx="673">
                  <c:v>44519</c:v>
                </c:pt>
                <c:pt idx="674">
                  <c:v>44520</c:v>
                </c:pt>
                <c:pt idx="675">
                  <c:v>44521</c:v>
                </c:pt>
                <c:pt idx="676">
                  <c:v>44522</c:v>
                </c:pt>
                <c:pt idx="677">
                  <c:v>44523</c:v>
                </c:pt>
                <c:pt idx="678">
                  <c:v>44524</c:v>
                </c:pt>
                <c:pt idx="679">
                  <c:v>44525</c:v>
                </c:pt>
                <c:pt idx="680">
                  <c:v>44526</c:v>
                </c:pt>
                <c:pt idx="681">
                  <c:v>44527</c:v>
                </c:pt>
                <c:pt idx="682">
                  <c:v>44528</c:v>
                </c:pt>
                <c:pt idx="683">
                  <c:v>44529</c:v>
                </c:pt>
                <c:pt idx="684">
                  <c:v>44530</c:v>
                </c:pt>
                <c:pt idx="685">
                  <c:v>44531</c:v>
                </c:pt>
                <c:pt idx="686">
                  <c:v>44532</c:v>
                </c:pt>
                <c:pt idx="687">
                  <c:v>44533</c:v>
                </c:pt>
                <c:pt idx="688">
                  <c:v>44534</c:v>
                </c:pt>
                <c:pt idx="689">
                  <c:v>44535</c:v>
                </c:pt>
                <c:pt idx="690">
                  <c:v>44536</c:v>
                </c:pt>
                <c:pt idx="691">
                  <c:v>44537</c:v>
                </c:pt>
                <c:pt idx="692">
                  <c:v>44538</c:v>
                </c:pt>
                <c:pt idx="693">
                  <c:v>44539</c:v>
                </c:pt>
                <c:pt idx="694">
                  <c:v>44540</c:v>
                </c:pt>
                <c:pt idx="695">
                  <c:v>44541</c:v>
                </c:pt>
                <c:pt idx="696">
                  <c:v>44542</c:v>
                </c:pt>
                <c:pt idx="697">
                  <c:v>44543</c:v>
                </c:pt>
                <c:pt idx="698">
                  <c:v>44544</c:v>
                </c:pt>
                <c:pt idx="699">
                  <c:v>44545</c:v>
                </c:pt>
                <c:pt idx="700">
                  <c:v>44546</c:v>
                </c:pt>
                <c:pt idx="701">
                  <c:v>44547</c:v>
                </c:pt>
                <c:pt idx="702">
                  <c:v>44548</c:v>
                </c:pt>
                <c:pt idx="703">
                  <c:v>44549</c:v>
                </c:pt>
                <c:pt idx="704">
                  <c:v>44550</c:v>
                </c:pt>
                <c:pt idx="705">
                  <c:v>44551</c:v>
                </c:pt>
                <c:pt idx="706">
                  <c:v>44552</c:v>
                </c:pt>
                <c:pt idx="707">
                  <c:v>44553</c:v>
                </c:pt>
                <c:pt idx="708">
                  <c:v>44554</c:v>
                </c:pt>
                <c:pt idx="709">
                  <c:v>44555</c:v>
                </c:pt>
                <c:pt idx="710">
                  <c:v>44556</c:v>
                </c:pt>
                <c:pt idx="711">
                  <c:v>44557</c:v>
                </c:pt>
                <c:pt idx="712">
                  <c:v>44558</c:v>
                </c:pt>
                <c:pt idx="713">
                  <c:v>44559</c:v>
                </c:pt>
                <c:pt idx="714">
                  <c:v>44560</c:v>
                </c:pt>
                <c:pt idx="715">
                  <c:v>44561</c:v>
                </c:pt>
                <c:pt idx="716">
                  <c:v>44562</c:v>
                </c:pt>
                <c:pt idx="717">
                  <c:v>44563</c:v>
                </c:pt>
                <c:pt idx="718">
                  <c:v>44564</c:v>
                </c:pt>
                <c:pt idx="719">
                  <c:v>44565</c:v>
                </c:pt>
                <c:pt idx="720">
                  <c:v>44566</c:v>
                </c:pt>
                <c:pt idx="721">
                  <c:v>44567</c:v>
                </c:pt>
                <c:pt idx="722">
                  <c:v>44568</c:v>
                </c:pt>
                <c:pt idx="723">
                  <c:v>44569</c:v>
                </c:pt>
                <c:pt idx="724">
                  <c:v>44570</c:v>
                </c:pt>
                <c:pt idx="725">
                  <c:v>44571</c:v>
                </c:pt>
                <c:pt idx="726">
                  <c:v>44572</c:v>
                </c:pt>
                <c:pt idx="727">
                  <c:v>44573</c:v>
                </c:pt>
                <c:pt idx="728">
                  <c:v>44574</c:v>
                </c:pt>
                <c:pt idx="729">
                  <c:v>44575</c:v>
                </c:pt>
                <c:pt idx="730">
                  <c:v>44576</c:v>
                </c:pt>
                <c:pt idx="731">
                  <c:v>44577</c:v>
                </c:pt>
                <c:pt idx="732">
                  <c:v>44578</c:v>
                </c:pt>
                <c:pt idx="733">
                  <c:v>44579</c:v>
                </c:pt>
                <c:pt idx="734">
                  <c:v>44580</c:v>
                </c:pt>
                <c:pt idx="735">
                  <c:v>44581</c:v>
                </c:pt>
                <c:pt idx="736">
                  <c:v>44582</c:v>
                </c:pt>
                <c:pt idx="737">
                  <c:v>44583</c:v>
                </c:pt>
                <c:pt idx="738">
                  <c:v>44584</c:v>
                </c:pt>
                <c:pt idx="739">
                  <c:v>44585</c:v>
                </c:pt>
                <c:pt idx="740">
                  <c:v>44586</c:v>
                </c:pt>
                <c:pt idx="741">
                  <c:v>44587</c:v>
                </c:pt>
                <c:pt idx="742">
                  <c:v>44588</c:v>
                </c:pt>
                <c:pt idx="743">
                  <c:v>44589</c:v>
                </c:pt>
                <c:pt idx="744">
                  <c:v>44590</c:v>
                </c:pt>
                <c:pt idx="745">
                  <c:v>44591</c:v>
                </c:pt>
                <c:pt idx="746">
                  <c:v>44592</c:v>
                </c:pt>
                <c:pt idx="747">
                  <c:v>44593</c:v>
                </c:pt>
                <c:pt idx="748">
                  <c:v>44594</c:v>
                </c:pt>
                <c:pt idx="749">
                  <c:v>44595</c:v>
                </c:pt>
                <c:pt idx="750">
                  <c:v>44596</c:v>
                </c:pt>
                <c:pt idx="751">
                  <c:v>44597</c:v>
                </c:pt>
                <c:pt idx="752">
                  <c:v>44598</c:v>
                </c:pt>
                <c:pt idx="753">
                  <c:v>44599</c:v>
                </c:pt>
                <c:pt idx="754">
                  <c:v>44600</c:v>
                </c:pt>
                <c:pt idx="755">
                  <c:v>44601</c:v>
                </c:pt>
                <c:pt idx="756">
                  <c:v>44602</c:v>
                </c:pt>
                <c:pt idx="757">
                  <c:v>44603</c:v>
                </c:pt>
                <c:pt idx="758">
                  <c:v>44604</c:v>
                </c:pt>
                <c:pt idx="759">
                  <c:v>44605</c:v>
                </c:pt>
                <c:pt idx="760">
                  <c:v>44606</c:v>
                </c:pt>
                <c:pt idx="761">
                  <c:v>44607</c:v>
                </c:pt>
                <c:pt idx="762">
                  <c:v>44608</c:v>
                </c:pt>
                <c:pt idx="763">
                  <c:v>44609</c:v>
                </c:pt>
                <c:pt idx="764">
                  <c:v>44610</c:v>
                </c:pt>
                <c:pt idx="765">
                  <c:v>44611</c:v>
                </c:pt>
                <c:pt idx="766">
                  <c:v>44612</c:v>
                </c:pt>
                <c:pt idx="767">
                  <c:v>44613</c:v>
                </c:pt>
                <c:pt idx="768">
                  <c:v>44614</c:v>
                </c:pt>
              </c:numCache>
            </c:numRef>
          </c:cat>
          <c:val>
            <c:numRef>
              <c:f>nhk_news_covid19_prefectures_da!$B$2:$B$770</c:f>
              <c:numCache>
                <c:formatCode>General</c:formatCode>
                <c:ptCount val="769"/>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1</c:v>
                </c:pt>
                <c:pt idx="59">
                  <c:v>0</c:v>
                </c:pt>
                <c:pt idx="60">
                  <c:v>0</c:v>
                </c:pt>
                <c:pt idx="61">
                  <c:v>0</c:v>
                </c:pt>
                <c:pt idx="62">
                  <c:v>0</c:v>
                </c:pt>
                <c:pt idx="63">
                  <c:v>0</c:v>
                </c:pt>
                <c:pt idx="64">
                  <c:v>0</c:v>
                </c:pt>
                <c:pt idx="65">
                  <c:v>0</c:v>
                </c:pt>
                <c:pt idx="66">
                  <c:v>0</c:v>
                </c:pt>
                <c:pt idx="67">
                  <c:v>0</c:v>
                </c:pt>
                <c:pt idx="68">
                  <c:v>0</c:v>
                </c:pt>
                <c:pt idx="69">
                  <c:v>1</c:v>
                </c:pt>
                <c:pt idx="70">
                  <c:v>0</c:v>
                </c:pt>
                <c:pt idx="71">
                  <c:v>0</c:v>
                </c:pt>
                <c:pt idx="72">
                  <c:v>0</c:v>
                </c:pt>
                <c:pt idx="73">
                  <c:v>0</c:v>
                </c:pt>
                <c:pt idx="74">
                  <c:v>0</c:v>
                </c:pt>
                <c:pt idx="75">
                  <c:v>0</c:v>
                </c:pt>
                <c:pt idx="76">
                  <c:v>3</c:v>
                </c:pt>
                <c:pt idx="77">
                  <c:v>3</c:v>
                </c:pt>
                <c:pt idx="78">
                  <c:v>1</c:v>
                </c:pt>
                <c:pt idx="79">
                  <c:v>2</c:v>
                </c:pt>
                <c:pt idx="80">
                  <c:v>1</c:v>
                </c:pt>
                <c:pt idx="81">
                  <c:v>0</c:v>
                </c:pt>
                <c:pt idx="82">
                  <c:v>0</c:v>
                </c:pt>
                <c:pt idx="83">
                  <c:v>1</c:v>
                </c:pt>
                <c:pt idx="84">
                  <c:v>0</c:v>
                </c:pt>
                <c:pt idx="85">
                  <c:v>1</c:v>
                </c:pt>
                <c:pt idx="86">
                  <c:v>0</c:v>
                </c:pt>
                <c:pt idx="87">
                  <c:v>0</c:v>
                </c:pt>
                <c:pt idx="88">
                  <c:v>0</c:v>
                </c:pt>
                <c:pt idx="89">
                  <c:v>0</c:v>
                </c:pt>
                <c:pt idx="90">
                  <c:v>1</c:v>
                </c:pt>
                <c:pt idx="91">
                  <c:v>1</c:v>
                </c:pt>
                <c:pt idx="92">
                  <c:v>1</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1</c:v>
                </c:pt>
                <c:pt idx="171">
                  <c:v>0</c:v>
                </c:pt>
                <c:pt idx="172">
                  <c:v>0</c:v>
                </c:pt>
                <c:pt idx="173">
                  <c:v>0</c:v>
                </c:pt>
                <c:pt idx="174">
                  <c:v>1</c:v>
                </c:pt>
                <c:pt idx="175">
                  <c:v>0</c:v>
                </c:pt>
                <c:pt idx="176">
                  <c:v>1</c:v>
                </c:pt>
                <c:pt idx="177">
                  <c:v>2</c:v>
                </c:pt>
                <c:pt idx="178">
                  <c:v>4</c:v>
                </c:pt>
                <c:pt idx="179">
                  <c:v>4</c:v>
                </c:pt>
                <c:pt idx="180">
                  <c:v>1</c:v>
                </c:pt>
                <c:pt idx="181">
                  <c:v>1</c:v>
                </c:pt>
                <c:pt idx="182">
                  <c:v>0</c:v>
                </c:pt>
                <c:pt idx="183">
                  <c:v>1</c:v>
                </c:pt>
                <c:pt idx="184">
                  <c:v>6</c:v>
                </c:pt>
                <c:pt idx="185">
                  <c:v>1</c:v>
                </c:pt>
                <c:pt idx="186">
                  <c:v>4</c:v>
                </c:pt>
                <c:pt idx="187">
                  <c:v>3</c:v>
                </c:pt>
                <c:pt idx="188">
                  <c:v>3</c:v>
                </c:pt>
                <c:pt idx="189">
                  <c:v>0</c:v>
                </c:pt>
                <c:pt idx="190">
                  <c:v>1</c:v>
                </c:pt>
                <c:pt idx="191">
                  <c:v>0</c:v>
                </c:pt>
                <c:pt idx="192">
                  <c:v>1</c:v>
                </c:pt>
                <c:pt idx="193">
                  <c:v>2</c:v>
                </c:pt>
                <c:pt idx="194">
                  <c:v>5</c:v>
                </c:pt>
                <c:pt idx="195">
                  <c:v>2</c:v>
                </c:pt>
                <c:pt idx="196">
                  <c:v>5</c:v>
                </c:pt>
                <c:pt idx="197">
                  <c:v>8</c:v>
                </c:pt>
                <c:pt idx="198">
                  <c:v>15</c:v>
                </c:pt>
                <c:pt idx="199">
                  <c:v>23</c:v>
                </c:pt>
                <c:pt idx="200">
                  <c:v>5</c:v>
                </c:pt>
                <c:pt idx="201">
                  <c:v>18</c:v>
                </c:pt>
                <c:pt idx="202">
                  <c:v>5</c:v>
                </c:pt>
                <c:pt idx="203">
                  <c:v>5</c:v>
                </c:pt>
                <c:pt idx="204">
                  <c:v>4</c:v>
                </c:pt>
                <c:pt idx="205">
                  <c:v>10</c:v>
                </c:pt>
                <c:pt idx="206">
                  <c:v>7</c:v>
                </c:pt>
                <c:pt idx="207">
                  <c:v>1</c:v>
                </c:pt>
                <c:pt idx="208">
                  <c:v>3</c:v>
                </c:pt>
                <c:pt idx="209">
                  <c:v>1</c:v>
                </c:pt>
                <c:pt idx="210">
                  <c:v>2</c:v>
                </c:pt>
                <c:pt idx="211">
                  <c:v>5</c:v>
                </c:pt>
                <c:pt idx="212">
                  <c:v>6</c:v>
                </c:pt>
                <c:pt idx="213">
                  <c:v>1</c:v>
                </c:pt>
                <c:pt idx="214">
                  <c:v>0</c:v>
                </c:pt>
                <c:pt idx="215">
                  <c:v>4</c:v>
                </c:pt>
                <c:pt idx="216">
                  <c:v>0</c:v>
                </c:pt>
                <c:pt idx="217">
                  <c:v>2</c:v>
                </c:pt>
                <c:pt idx="218">
                  <c:v>1</c:v>
                </c:pt>
                <c:pt idx="219">
                  <c:v>6</c:v>
                </c:pt>
                <c:pt idx="220">
                  <c:v>3</c:v>
                </c:pt>
                <c:pt idx="221">
                  <c:v>3</c:v>
                </c:pt>
                <c:pt idx="222">
                  <c:v>4</c:v>
                </c:pt>
                <c:pt idx="223">
                  <c:v>4</c:v>
                </c:pt>
                <c:pt idx="224">
                  <c:v>7</c:v>
                </c:pt>
                <c:pt idx="225">
                  <c:v>5</c:v>
                </c:pt>
                <c:pt idx="226">
                  <c:v>5</c:v>
                </c:pt>
                <c:pt idx="227">
                  <c:v>1</c:v>
                </c:pt>
                <c:pt idx="228">
                  <c:v>1</c:v>
                </c:pt>
                <c:pt idx="229">
                  <c:v>1</c:v>
                </c:pt>
                <c:pt idx="230">
                  <c:v>0</c:v>
                </c:pt>
                <c:pt idx="231">
                  <c:v>2</c:v>
                </c:pt>
                <c:pt idx="232">
                  <c:v>0</c:v>
                </c:pt>
                <c:pt idx="233">
                  <c:v>0</c:v>
                </c:pt>
                <c:pt idx="234">
                  <c:v>0</c:v>
                </c:pt>
                <c:pt idx="235">
                  <c:v>0</c:v>
                </c:pt>
                <c:pt idx="236">
                  <c:v>0</c:v>
                </c:pt>
                <c:pt idx="237">
                  <c:v>0</c:v>
                </c:pt>
                <c:pt idx="238">
                  <c:v>0</c:v>
                </c:pt>
                <c:pt idx="239">
                  <c:v>0</c:v>
                </c:pt>
                <c:pt idx="240">
                  <c:v>1</c:v>
                </c:pt>
                <c:pt idx="241">
                  <c:v>0</c:v>
                </c:pt>
                <c:pt idx="242">
                  <c:v>1</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pt idx="256">
                  <c:v>0</c:v>
                </c:pt>
                <c:pt idx="257">
                  <c:v>0</c:v>
                </c:pt>
                <c:pt idx="258">
                  <c:v>0</c:v>
                </c:pt>
                <c:pt idx="259">
                  <c:v>2</c:v>
                </c:pt>
                <c:pt idx="260">
                  <c:v>0</c:v>
                </c:pt>
                <c:pt idx="261">
                  <c:v>0</c:v>
                </c:pt>
                <c:pt idx="262">
                  <c:v>0</c:v>
                </c:pt>
                <c:pt idx="263">
                  <c:v>0</c:v>
                </c:pt>
                <c:pt idx="264">
                  <c:v>0</c:v>
                </c:pt>
                <c:pt idx="265">
                  <c:v>0</c:v>
                </c:pt>
                <c:pt idx="266">
                  <c:v>1</c:v>
                </c:pt>
                <c:pt idx="267">
                  <c:v>2</c:v>
                </c:pt>
                <c:pt idx="268">
                  <c:v>0</c:v>
                </c:pt>
                <c:pt idx="269">
                  <c:v>0</c:v>
                </c:pt>
                <c:pt idx="270">
                  <c:v>0</c:v>
                </c:pt>
                <c:pt idx="271">
                  <c:v>0</c:v>
                </c:pt>
                <c:pt idx="272">
                  <c:v>0</c:v>
                </c:pt>
                <c:pt idx="273">
                  <c:v>0</c:v>
                </c:pt>
                <c:pt idx="274">
                  <c:v>0</c:v>
                </c:pt>
                <c:pt idx="275">
                  <c:v>1</c:v>
                </c:pt>
                <c:pt idx="276">
                  <c:v>0</c:v>
                </c:pt>
                <c:pt idx="277">
                  <c:v>0</c:v>
                </c:pt>
                <c:pt idx="278">
                  <c:v>0</c:v>
                </c:pt>
                <c:pt idx="279">
                  <c:v>0</c:v>
                </c:pt>
                <c:pt idx="280">
                  <c:v>0</c:v>
                </c:pt>
                <c:pt idx="281">
                  <c:v>1</c:v>
                </c:pt>
                <c:pt idx="282">
                  <c:v>1</c:v>
                </c:pt>
                <c:pt idx="283">
                  <c:v>0</c:v>
                </c:pt>
                <c:pt idx="284">
                  <c:v>0</c:v>
                </c:pt>
                <c:pt idx="285">
                  <c:v>0</c:v>
                </c:pt>
                <c:pt idx="286">
                  <c:v>0</c:v>
                </c:pt>
                <c:pt idx="287">
                  <c:v>0</c:v>
                </c:pt>
                <c:pt idx="288">
                  <c:v>0</c:v>
                </c:pt>
                <c:pt idx="289">
                  <c:v>1</c:v>
                </c:pt>
                <c:pt idx="290">
                  <c:v>0</c:v>
                </c:pt>
                <c:pt idx="291">
                  <c:v>0</c:v>
                </c:pt>
                <c:pt idx="292">
                  <c:v>0</c:v>
                </c:pt>
                <c:pt idx="293">
                  <c:v>0</c:v>
                </c:pt>
                <c:pt idx="294">
                  <c:v>1</c:v>
                </c:pt>
                <c:pt idx="295">
                  <c:v>3</c:v>
                </c:pt>
                <c:pt idx="296">
                  <c:v>0</c:v>
                </c:pt>
                <c:pt idx="297">
                  <c:v>0</c:v>
                </c:pt>
                <c:pt idx="298">
                  <c:v>0</c:v>
                </c:pt>
                <c:pt idx="299">
                  <c:v>0</c:v>
                </c:pt>
                <c:pt idx="300">
                  <c:v>0</c:v>
                </c:pt>
                <c:pt idx="301">
                  <c:v>0</c:v>
                </c:pt>
                <c:pt idx="302">
                  <c:v>1</c:v>
                </c:pt>
                <c:pt idx="303">
                  <c:v>0</c:v>
                </c:pt>
                <c:pt idx="304">
                  <c:v>1</c:v>
                </c:pt>
                <c:pt idx="305">
                  <c:v>0</c:v>
                </c:pt>
                <c:pt idx="306">
                  <c:v>1</c:v>
                </c:pt>
                <c:pt idx="307">
                  <c:v>1</c:v>
                </c:pt>
                <c:pt idx="308">
                  <c:v>1</c:v>
                </c:pt>
                <c:pt idx="309">
                  <c:v>3</c:v>
                </c:pt>
                <c:pt idx="310">
                  <c:v>3</c:v>
                </c:pt>
                <c:pt idx="311">
                  <c:v>1</c:v>
                </c:pt>
                <c:pt idx="312">
                  <c:v>1</c:v>
                </c:pt>
                <c:pt idx="313">
                  <c:v>1</c:v>
                </c:pt>
                <c:pt idx="314">
                  <c:v>1</c:v>
                </c:pt>
                <c:pt idx="315">
                  <c:v>1</c:v>
                </c:pt>
                <c:pt idx="316">
                  <c:v>4</c:v>
                </c:pt>
                <c:pt idx="317">
                  <c:v>0</c:v>
                </c:pt>
                <c:pt idx="318">
                  <c:v>2</c:v>
                </c:pt>
                <c:pt idx="319">
                  <c:v>0</c:v>
                </c:pt>
                <c:pt idx="320">
                  <c:v>2</c:v>
                </c:pt>
                <c:pt idx="321">
                  <c:v>0</c:v>
                </c:pt>
                <c:pt idx="322">
                  <c:v>0</c:v>
                </c:pt>
                <c:pt idx="323">
                  <c:v>0</c:v>
                </c:pt>
                <c:pt idx="324">
                  <c:v>0</c:v>
                </c:pt>
                <c:pt idx="325">
                  <c:v>3</c:v>
                </c:pt>
                <c:pt idx="326">
                  <c:v>0</c:v>
                </c:pt>
                <c:pt idx="327">
                  <c:v>1</c:v>
                </c:pt>
                <c:pt idx="328">
                  <c:v>1</c:v>
                </c:pt>
                <c:pt idx="329">
                  <c:v>12</c:v>
                </c:pt>
                <c:pt idx="330">
                  <c:v>7</c:v>
                </c:pt>
                <c:pt idx="331">
                  <c:v>11</c:v>
                </c:pt>
                <c:pt idx="332">
                  <c:v>13</c:v>
                </c:pt>
                <c:pt idx="333">
                  <c:v>7</c:v>
                </c:pt>
                <c:pt idx="334">
                  <c:v>10</c:v>
                </c:pt>
                <c:pt idx="335">
                  <c:v>7</c:v>
                </c:pt>
                <c:pt idx="336">
                  <c:v>7</c:v>
                </c:pt>
                <c:pt idx="337">
                  <c:v>18</c:v>
                </c:pt>
                <c:pt idx="338">
                  <c:v>7</c:v>
                </c:pt>
                <c:pt idx="339">
                  <c:v>23</c:v>
                </c:pt>
                <c:pt idx="340">
                  <c:v>19</c:v>
                </c:pt>
                <c:pt idx="341">
                  <c:v>26</c:v>
                </c:pt>
                <c:pt idx="342">
                  <c:v>12</c:v>
                </c:pt>
                <c:pt idx="343">
                  <c:v>35</c:v>
                </c:pt>
                <c:pt idx="344">
                  <c:v>26</c:v>
                </c:pt>
                <c:pt idx="345">
                  <c:v>19</c:v>
                </c:pt>
                <c:pt idx="346">
                  <c:v>29</c:v>
                </c:pt>
                <c:pt idx="347">
                  <c:v>18</c:v>
                </c:pt>
                <c:pt idx="348">
                  <c:v>27</c:v>
                </c:pt>
                <c:pt idx="349">
                  <c:v>15</c:v>
                </c:pt>
                <c:pt idx="350">
                  <c:v>29</c:v>
                </c:pt>
                <c:pt idx="351">
                  <c:v>20</c:v>
                </c:pt>
                <c:pt idx="352">
                  <c:v>28</c:v>
                </c:pt>
                <c:pt idx="353">
                  <c:v>30</c:v>
                </c:pt>
                <c:pt idx="354">
                  <c:v>24</c:v>
                </c:pt>
                <c:pt idx="355">
                  <c:v>55</c:v>
                </c:pt>
                <c:pt idx="356">
                  <c:v>43</c:v>
                </c:pt>
                <c:pt idx="357">
                  <c:v>58</c:v>
                </c:pt>
                <c:pt idx="358">
                  <c:v>43</c:v>
                </c:pt>
                <c:pt idx="359">
                  <c:v>60</c:v>
                </c:pt>
                <c:pt idx="360">
                  <c:v>18</c:v>
                </c:pt>
                <c:pt idx="361">
                  <c:v>22</c:v>
                </c:pt>
                <c:pt idx="362">
                  <c:v>24</c:v>
                </c:pt>
                <c:pt idx="363">
                  <c:v>38</c:v>
                </c:pt>
                <c:pt idx="364">
                  <c:v>39</c:v>
                </c:pt>
                <c:pt idx="365">
                  <c:v>37</c:v>
                </c:pt>
                <c:pt idx="366">
                  <c:v>33</c:v>
                </c:pt>
                <c:pt idx="367">
                  <c:v>19</c:v>
                </c:pt>
                <c:pt idx="368">
                  <c:v>17</c:v>
                </c:pt>
                <c:pt idx="369">
                  <c:v>39</c:v>
                </c:pt>
                <c:pt idx="370">
                  <c:v>32</c:v>
                </c:pt>
                <c:pt idx="371">
                  <c:v>25</c:v>
                </c:pt>
                <c:pt idx="372">
                  <c:v>25</c:v>
                </c:pt>
                <c:pt idx="373">
                  <c:v>11</c:v>
                </c:pt>
                <c:pt idx="374">
                  <c:v>13</c:v>
                </c:pt>
                <c:pt idx="375">
                  <c:v>11</c:v>
                </c:pt>
                <c:pt idx="376">
                  <c:v>16</c:v>
                </c:pt>
                <c:pt idx="377">
                  <c:v>11</c:v>
                </c:pt>
                <c:pt idx="378">
                  <c:v>28</c:v>
                </c:pt>
                <c:pt idx="379">
                  <c:v>18</c:v>
                </c:pt>
                <c:pt idx="380">
                  <c:v>30</c:v>
                </c:pt>
                <c:pt idx="381">
                  <c:v>4</c:v>
                </c:pt>
                <c:pt idx="382">
                  <c:v>4</c:v>
                </c:pt>
                <c:pt idx="383">
                  <c:v>7</c:v>
                </c:pt>
                <c:pt idx="384">
                  <c:v>3</c:v>
                </c:pt>
                <c:pt idx="385">
                  <c:v>3</c:v>
                </c:pt>
                <c:pt idx="386">
                  <c:v>9</c:v>
                </c:pt>
                <c:pt idx="387">
                  <c:v>8</c:v>
                </c:pt>
                <c:pt idx="388">
                  <c:v>3</c:v>
                </c:pt>
                <c:pt idx="389">
                  <c:v>2</c:v>
                </c:pt>
                <c:pt idx="390">
                  <c:v>4</c:v>
                </c:pt>
                <c:pt idx="391">
                  <c:v>7</c:v>
                </c:pt>
                <c:pt idx="392">
                  <c:v>4</c:v>
                </c:pt>
                <c:pt idx="393">
                  <c:v>2</c:v>
                </c:pt>
                <c:pt idx="394">
                  <c:v>3</c:v>
                </c:pt>
                <c:pt idx="395">
                  <c:v>0</c:v>
                </c:pt>
                <c:pt idx="396">
                  <c:v>0</c:v>
                </c:pt>
                <c:pt idx="397">
                  <c:v>1</c:v>
                </c:pt>
                <c:pt idx="398">
                  <c:v>2</c:v>
                </c:pt>
                <c:pt idx="399">
                  <c:v>2</c:v>
                </c:pt>
                <c:pt idx="400">
                  <c:v>3</c:v>
                </c:pt>
                <c:pt idx="401">
                  <c:v>4</c:v>
                </c:pt>
                <c:pt idx="402">
                  <c:v>8</c:v>
                </c:pt>
                <c:pt idx="403">
                  <c:v>0</c:v>
                </c:pt>
                <c:pt idx="404">
                  <c:v>3</c:v>
                </c:pt>
                <c:pt idx="405">
                  <c:v>1</c:v>
                </c:pt>
                <c:pt idx="406">
                  <c:v>0</c:v>
                </c:pt>
                <c:pt idx="407">
                  <c:v>0</c:v>
                </c:pt>
                <c:pt idx="408">
                  <c:v>1</c:v>
                </c:pt>
                <c:pt idx="409">
                  <c:v>2</c:v>
                </c:pt>
                <c:pt idx="410">
                  <c:v>0</c:v>
                </c:pt>
                <c:pt idx="411">
                  <c:v>0</c:v>
                </c:pt>
                <c:pt idx="412">
                  <c:v>0</c:v>
                </c:pt>
                <c:pt idx="413">
                  <c:v>0</c:v>
                </c:pt>
                <c:pt idx="414">
                  <c:v>0</c:v>
                </c:pt>
                <c:pt idx="415">
                  <c:v>0</c:v>
                </c:pt>
                <c:pt idx="416">
                  <c:v>0</c:v>
                </c:pt>
                <c:pt idx="417">
                  <c:v>0</c:v>
                </c:pt>
                <c:pt idx="418">
                  <c:v>1</c:v>
                </c:pt>
                <c:pt idx="419">
                  <c:v>0</c:v>
                </c:pt>
                <c:pt idx="420">
                  <c:v>0</c:v>
                </c:pt>
                <c:pt idx="421">
                  <c:v>0</c:v>
                </c:pt>
                <c:pt idx="422">
                  <c:v>0</c:v>
                </c:pt>
                <c:pt idx="423">
                  <c:v>0</c:v>
                </c:pt>
                <c:pt idx="424">
                  <c:v>0</c:v>
                </c:pt>
                <c:pt idx="425">
                  <c:v>1</c:v>
                </c:pt>
                <c:pt idx="426">
                  <c:v>0</c:v>
                </c:pt>
                <c:pt idx="427">
                  <c:v>0</c:v>
                </c:pt>
                <c:pt idx="428">
                  <c:v>1</c:v>
                </c:pt>
                <c:pt idx="429">
                  <c:v>0</c:v>
                </c:pt>
                <c:pt idx="430">
                  <c:v>1</c:v>
                </c:pt>
                <c:pt idx="431">
                  <c:v>0</c:v>
                </c:pt>
                <c:pt idx="432">
                  <c:v>1</c:v>
                </c:pt>
                <c:pt idx="433">
                  <c:v>0</c:v>
                </c:pt>
                <c:pt idx="434">
                  <c:v>5</c:v>
                </c:pt>
                <c:pt idx="435">
                  <c:v>3</c:v>
                </c:pt>
                <c:pt idx="436">
                  <c:v>1</c:v>
                </c:pt>
                <c:pt idx="437">
                  <c:v>1</c:v>
                </c:pt>
                <c:pt idx="438">
                  <c:v>1</c:v>
                </c:pt>
                <c:pt idx="439">
                  <c:v>1</c:v>
                </c:pt>
                <c:pt idx="440">
                  <c:v>5</c:v>
                </c:pt>
                <c:pt idx="441">
                  <c:v>4</c:v>
                </c:pt>
                <c:pt idx="442">
                  <c:v>5</c:v>
                </c:pt>
                <c:pt idx="443">
                  <c:v>2</c:v>
                </c:pt>
                <c:pt idx="444">
                  <c:v>0</c:v>
                </c:pt>
                <c:pt idx="445">
                  <c:v>0</c:v>
                </c:pt>
                <c:pt idx="446">
                  <c:v>1</c:v>
                </c:pt>
                <c:pt idx="447">
                  <c:v>0</c:v>
                </c:pt>
                <c:pt idx="448">
                  <c:v>2</c:v>
                </c:pt>
                <c:pt idx="449">
                  <c:v>2</c:v>
                </c:pt>
                <c:pt idx="450">
                  <c:v>3</c:v>
                </c:pt>
                <c:pt idx="451">
                  <c:v>7</c:v>
                </c:pt>
                <c:pt idx="452">
                  <c:v>8</c:v>
                </c:pt>
                <c:pt idx="453">
                  <c:v>6</c:v>
                </c:pt>
                <c:pt idx="454">
                  <c:v>9</c:v>
                </c:pt>
                <c:pt idx="455">
                  <c:v>19</c:v>
                </c:pt>
                <c:pt idx="456">
                  <c:v>23</c:v>
                </c:pt>
                <c:pt idx="457">
                  <c:v>24</c:v>
                </c:pt>
                <c:pt idx="458">
                  <c:v>20</c:v>
                </c:pt>
                <c:pt idx="459">
                  <c:v>10</c:v>
                </c:pt>
                <c:pt idx="460">
                  <c:v>13</c:v>
                </c:pt>
                <c:pt idx="461">
                  <c:v>15</c:v>
                </c:pt>
                <c:pt idx="462">
                  <c:v>45</c:v>
                </c:pt>
                <c:pt idx="463">
                  <c:v>35</c:v>
                </c:pt>
                <c:pt idx="464">
                  <c:v>36</c:v>
                </c:pt>
                <c:pt idx="465">
                  <c:v>24</c:v>
                </c:pt>
                <c:pt idx="466">
                  <c:v>20</c:v>
                </c:pt>
                <c:pt idx="467">
                  <c:v>43</c:v>
                </c:pt>
                <c:pt idx="468">
                  <c:v>20</c:v>
                </c:pt>
                <c:pt idx="469">
                  <c:v>27</c:v>
                </c:pt>
                <c:pt idx="470">
                  <c:v>20</c:v>
                </c:pt>
                <c:pt idx="471">
                  <c:v>31</c:v>
                </c:pt>
                <c:pt idx="472">
                  <c:v>33</c:v>
                </c:pt>
                <c:pt idx="473">
                  <c:v>24</c:v>
                </c:pt>
                <c:pt idx="474">
                  <c:v>62</c:v>
                </c:pt>
                <c:pt idx="475">
                  <c:v>36</c:v>
                </c:pt>
                <c:pt idx="476">
                  <c:v>42</c:v>
                </c:pt>
                <c:pt idx="477">
                  <c:v>59</c:v>
                </c:pt>
                <c:pt idx="478">
                  <c:v>65</c:v>
                </c:pt>
                <c:pt idx="479">
                  <c:v>50</c:v>
                </c:pt>
                <c:pt idx="480">
                  <c:v>50</c:v>
                </c:pt>
                <c:pt idx="481">
                  <c:v>34</c:v>
                </c:pt>
                <c:pt idx="482">
                  <c:v>40</c:v>
                </c:pt>
                <c:pt idx="483">
                  <c:v>45</c:v>
                </c:pt>
                <c:pt idx="484">
                  <c:v>29</c:v>
                </c:pt>
                <c:pt idx="485">
                  <c:v>34</c:v>
                </c:pt>
                <c:pt idx="486">
                  <c:v>13</c:v>
                </c:pt>
                <c:pt idx="487">
                  <c:v>16</c:v>
                </c:pt>
                <c:pt idx="488">
                  <c:v>33</c:v>
                </c:pt>
                <c:pt idx="489">
                  <c:v>16</c:v>
                </c:pt>
                <c:pt idx="490">
                  <c:v>14</c:v>
                </c:pt>
                <c:pt idx="491">
                  <c:v>7</c:v>
                </c:pt>
                <c:pt idx="492">
                  <c:v>7</c:v>
                </c:pt>
                <c:pt idx="493">
                  <c:v>5</c:v>
                </c:pt>
                <c:pt idx="494">
                  <c:v>7</c:v>
                </c:pt>
                <c:pt idx="495">
                  <c:v>7</c:v>
                </c:pt>
                <c:pt idx="496">
                  <c:v>6</c:v>
                </c:pt>
                <c:pt idx="497">
                  <c:v>15</c:v>
                </c:pt>
                <c:pt idx="498">
                  <c:v>7</c:v>
                </c:pt>
                <c:pt idx="499">
                  <c:v>12</c:v>
                </c:pt>
                <c:pt idx="500">
                  <c:v>13</c:v>
                </c:pt>
                <c:pt idx="501">
                  <c:v>3</c:v>
                </c:pt>
                <c:pt idx="502">
                  <c:v>14</c:v>
                </c:pt>
                <c:pt idx="503">
                  <c:v>10</c:v>
                </c:pt>
                <c:pt idx="504">
                  <c:v>18</c:v>
                </c:pt>
                <c:pt idx="505">
                  <c:v>16</c:v>
                </c:pt>
                <c:pt idx="506">
                  <c:v>29</c:v>
                </c:pt>
                <c:pt idx="507">
                  <c:v>15</c:v>
                </c:pt>
                <c:pt idx="508">
                  <c:v>7</c:v>
                </c:pt>
                <c:pt idx="509">
                  <c:v>12</c:v>
                </c:pt>
                <c:pt idx="510">
                  <c:v>4</c:v>
                </c:pt>
                <c:pt idx="511">
                  <c:v>13</c:v>
                </c:pt>
                <c:pt idx="512">
                  <c:v>9</c:v>
                </c:pt>
                <c:pt idx="513">
                  <c:v>12</c:v>
                </c:pt>
                <c:pt idx="514">
                  <c:v>14</c:v>
                </c:pt>
                <c:pt idx="515">
                  <c:v>3</c:v>
                </c:pt>
                <c:pt idx="516">
                  <c:v>2</c:v>
                </c:pt>
                <c:pt idx="517">
                  <c:v>7</c:v>
                </c:pt>
                <c:pt idx="518">
                  <c:v>10</c:v>
                </c:pt>
                <c:pt idx="519">
                  <c:v>11</c:v>
                </c:pt>
                <c:pt idx="520">
                  <c:v>8</c:v>
                </c:pt>
                <c:pt idx="521">
                  <c:v>6</c:v>
                </c:pt>
                <c:pt idx="522">
                  <c:v>3</c:v>
                </c:pt>
                <c:pt idx="523">
                  <c:v>2</c:v>
                </c:pt>
                <c:pt idx="524">
                  <c:v>6</c:v>
                </c:pt>
                <c:pt idx="525">
                  <c:v>7</c:v>
                </c:pt>
                <c:pt idx="526">
                  <c:v>9</c:v>
                </c:pt>
                <c:pt idx="527">
                  <c:v>14</c:v>
                </c:pt>
                <c:pt idx="528">
                  <c:v>10</c:v>
                </c:pt>
                <c:pt idx="529">
                  <c:v>3</c:v>
                </c:pt>
                <c:pt idx="530">
                  <c:v>12</c:v>
                </c:pt>
                <c:pt idx="531">
                  <c:v>7</c:v>
                </c:pt>
                <c:pt idx="532">
                  <c:v>12</c:v>
                </c:pt>
                <c:pt idx="533">
                  <c:v>8</c:v>
                </c:pt>
                <c:pt idx="534">
                  <c:v>7</c:v>
                </c:pt>
                <c:pt idx="535">
                  <c:v>4</c:v>
                </c:pt>
                <c:pt idx="536">
                  <c:v>1</c:v>
                </c:pt>
                <c:pt idx="537">
                  <c:v>0</c:v>
                </c:pt>
                <c:pt idx="538">
                  <c:v>2</c:v>
                </c:pt>
                <c:pt idx="539">
                  <c:v>4</c:v>
                </c:pt>
                <c:pt idx="540">
                  <c:v>2</c:v>
                </c:pt>
                <c:pt idx="541">
                  <c:v>4</c:v>
                </c:pt>
                <c:pt idx="542">
                  <c:v>0</c:v>
                </c:pt>
                <c:pt idx="543">
                  <c:v>0</c:v>
                </c:pt>
                <c:pt idx="544">
                  <c:v>3</c:v>
                </c:pt>
                <c:pt idx="545">
                  <c:v>4</c:v>
                </c:pt>
                <c:pt idx="546">
                  <c:v>8</c:v>
                </c:pt>
                <c:pt idx="547">
                  <c:v>12</c:v>
                </c:pt>
                <c:pt idx="548">
                  <c:v>8</c:v>
                </c:pt>
                <c:pt idx="549">
                  <c:v>8</c:v>
                </c:pt>
                <c:pt idx="550">
                  <c:v>10</c:v>
                </c:pt>
                <c:pt idx="551">
                  <c:v>9</c:v>
                </c:pt>
                <c:pt idx="552">
                  <c:v>8</c:v>
                </c:pt>
                <c:pt idx="553">
                  <c:v>9</c:v>
                </c:pt>
                <c:pt idx="554">
                  <c:v>12</c:v>
                </c:pt>
                <c:pt idx="555">
                  <c:v>1</c:v>
                </c:pt>
                <c:pt idx="556">
                  <c:v>11</c:v>
                </c:pt>
                <c:pt idx="557">
                  <c:v>8</c:v>
                </c:pt>
                <c:pt idx="558">
                  <c:v>20</c:v>
                </c:pt>
                <c:pt idx="559">
                  <c:v>24</c:v>
                </c:pt>
                <c:pt idx="560">
                  <c:v>21</c:v>
                </c:pt>
                <c:pt idx="561">
                  <c:v>39</c:v>
                </c:pt>
                <c:pt idx="562">
                  <c:v>16</c:v>
                </c:pt>
                <c:pt idx="563">
                  <c:v>34</c:v>
                </c:pt>
                <c:pt idx="564">
                  <c:v>12</c:v>
                </c:pt>
                <c:pt idx="565">
                  <c:v>44</c:v>
                </c:pt>
                <c:pt idx="566">
                  <c:v>28</c:v>
                </c:pt>
                <c:pt idx="567">
                  <c:v>51</c:v>
                </c:pt>
                <c:pt idx="568">
                  <c:v>45</c:v>
                </c:pt>
                <c:pt idx="569">
                  <c:v>55</c:v>
                </c:pt>
                <c:pt idx="570">
                  <c:v>37</c:v>
                </c:pt>
                <c:pt idx="571">
                  <c:v>38</c:v>
                </c:pt>
                <c:pt idx="572">
                  <c:v>27</c:v>
                </c:pt>
                <c:pt idx="573">
                  <c:v>55</c:v>
                </c:pt>
                <c:pt idx="574">
                  <c:v>74</c:v>
                </c:pt>
                <c:pt idx="575">
                  <c:v>63</c:v>
                </c:pt>
                <c:pt idx="576">
                  <c:v>71</c:v>
                </c:pt>
                <c:pt idx="577">
                  <c:v>38</c:v>
                </c:pt>
                <c:pt idx="578">
                  <c:v>37</c:v>
                </c:pt>
                <c:pt idx="579">
                  <c:v>104</c:v>
                </c:pt>
                <c:pt idx="580">
                  <c:v>89</c:v>
                </c:pt>
                <c:pt idx="581">
                  <c:v>114</c:v>
                </c:pt>
                <c:pt idx="582">
                  <c:v>94</c:v>
                </c:pt>
                <c:pt idx="583">
                  <c:v>86</c:v>
                </c:pt>
                <c:pt idx="584">
                  <c:v>68</c:v>
                </c:pt>
                <c:pt idx="585">
                  <c:v>60</c:v>
                </c:pt>
                <c:pt idx="586">
                  <c:v>73</c:v>
                </c:pt>
                <c:pt idx="587">
                  <c:v>73</c:v>
                </c:pt>
                <c:pt idx="588">
                  <c:v>50</c:v>
                </c:pt>
                <c:pt idx="589">
                  <c:v>65</c:v>
                </c:pt>
                <c:pt idx="590">
                  <c:v>74</c:v>
                </c:pt>
                <c:pt idx="591">
                  <c:v>55</c:v>
                </c:pt>
                <c:pt idx="592">
                  <c:v>41</c:v>
                </c:pt>
                <c:pt idx="593">
                  <c:v>52</c:v>
                </c:pt>
                <c:pt idx="594">
                  <c:v>60</c:v>
                </c:pt>
                <c:pt idx="595">
                  <c:v>70</c:v>
                </c:pt>
                <c:pt idx="596">
                  <c:v>64</c:v>
                </c:pt>
                <c:pt idx="597">
                  <c:v>34</c:v>
                </c:pt>
                <c:pt idx="598">
                  <c:v>49</c:v>
                </c:pt>
                <c:pt idx="599">
                  <c:v>19</c:v>
                </c:pt>
                <c:pt idx="600">
                  <c:v>47</c:v>
                </c:pt>
                <c:pt idx="601">
                  <c:v>52</c:v>
                </c:pt>
                <c:pt idx="602">
                  <c:v>33</c:v>
                </c:pt>
                <c:pt idx="603">
                  <c:v>21</c:v>
                </c:pt>
                <c:pt idx="604">
                  <c:v>21</c:v>
                </c:pt>
                <c:pt idx="605">
                  <c:v>32</c:v>
                </c:pt>
                <c:pt idx="606">
                  <c:v>10</c:v>
                </c:pt>
                <c:pt idx="607">
                  <c:v>33</c:v>
                </c:pt>
                <c:pt idx="608">
                  <c:v>22</c:v>
                </c:pt>
                <c:pt idx="609">
                  <c:v>12</c:v>
                </c:pt>
                <c:pt idx="610">
                  <c:v>15</c:v>
                </c:pt>
                <c:pt idx="611">
                  <c:v>14</c:v>
                </c:pt>
                <c:pt idx="612">
                  <c:v>5</c:v>
                </c:pt>
                <c:pt idx="613">
                  <c:v>16</c:v>
                </c:pt>
                <c:pt idx="614">
                  <c:v>13</c:v>
                </c:pt>
                <c:pt idx="615">
                  <c:v>17</c:v>
                </c:pt>
                <c:pt idx="616">
                  <c:v>15</c:v>
                </c:pt>
                <c:pt idx="617">
                  <c:v>5</c:v>
                </c:pt>
                <c:pt idx="618">
                  <c:v>3</c:v>
                </c:pt>
                <c:pt idx="619">
                  <c:v>8</c:v>
                </c:pt>
                <c:pt idx="620">
                  <c:v>8</c:v>
                </c:pt>
                <c:pt idx="621">
                  <c:v>6</c:v>
                </c:pt>
                <c:pt idx="622">
                  <c:v>5</c:v>
                </c:pt>
                <c:pt idx="623">
                  <c:v>7</c:v>
                </c:pt>
                <c:pt idx="624">
                  <c:v>8</c:v>
                </c:pt>
                <c:pt idx="625">
                  <c:v>7</c:v>
                </c:pt>
                <c:pt idx="626">
                  <c:v>3</c:v>
                </c:pt>
                <c:pt idx="627">
                  <c:v>3</c:v>
                </c:pt>
                <c:pt idx="628">
                  <c:v>8</c:v>
                </c:pt>
                <c:pt idx="629">
                  <c:v>7</c:v>
                </c:pt>
                <c:pt idx="630">
                  <c:v>3</c:v>
                </c:pt>
                <c:pt idx="631">
                  <c:v>12</c:v>
                </c:pt>
                <c:pt idx="632">
                  <c:v>5</c:v>
                </c:pt>
                <c:pt idx="633">
                  <c:v>4</c:v>
                </c:pt>
                <c:pt idx="634">
                  <c:v>3</c:v>
                </c:pt>
                <c:pt idx="635">
                  <c:v>1</c:v>
                </c:pt>
                <c:pt idx="636">
                  <c:v>5</c:v>
                </c:pt>
                <c:pt idx="637">
                  <c:v>4</c:v>
                </c:pt>
                <c:pt idx="638">
                  <c:v>4</c:v>
                </c:pt>
                <c:pt idx="639">
                  <c:v>5</c:v>
                </c:pt>
                <c:pt idx="640">
                  <c:v>11</c:v>
                </c:pt>
                <c:pt idx="641">
                  <c:v>2</c:v>
                </c:pt>
                <c:pt idx="642">
                  <c:v>6</c:v>
                </c:pt>
                <c:pt idx="643">
                  <c:v>6</c:v>
                </c:pt>
                <c:pt idx="644">
                  <c:v>5</c:v>
                </c:pt>
                <c:pt idx="645">
                  <c:v>0</c:v>
                </c:pt>
                <c:pt idx="646">
                  <c:v>2</c:v>
                </c:pt>
                <c:pt idx="647">
                  <c:v>0</c:v>
                </c:pt>
                <c:pt idx="648">
                  <c:v>0</c:v>
                </c:pt>
                <c:pt idx="649">
                  <c:v>1</c:v>
                </c:pt>
                <c:pt idx="650">
                  <c:v>3</c:v>
                </c:pt>
                <c:pt idx="651">
                  <c:v>4</c:v>
                </c:pt>
                <c:pt idx="652">
                  <c:v>5</c:v>
                </c:pt>
                <c:pt idx="653">
                  <c:v>2</c:v>
                </c:pt>
                <c:pt idx="654">
                  <c:v>3</c:v>
                </c:pt>
                <c:pt idx="655">
                  <c:v>1</c:v>
                </c:pt>
                <c:pt idx="656">
                  <c:v>0</c:v>
                </c:pt>
                <c:pt idx="657">
                  <c:v>1</c:v>
                </c:pt>
                <c:pt idx="658">
                  <c:v>0</c:v>
                </c:pt>
                <c:pt idx="659">
                  <c:v>1</c:v>
                </c:pt>
                <c:pt idx="660">
                  <c:v>0</c:v>
                </c:pt>
                <c:pt idx="661">
                  <c:v>0</c:v>
                </c:pt>
                <c:pt idx="662">
                  <c:v>0</c:v>
                </c:pt>
                <c:pt idx="663">
                  <c:v>0</c:v>
                </c:pt>
                <c:pt idx="664">
                  <c:v>0</c:v>
                </c:pt>
                <c:pt idx="665">
                  <c:v>0</c:v>
                </c:pt>
                <c:pt idx="666">
                  <c:v>0</c:v>
                </c:pt>
                <c:pt idx="667">
                  <c:v>0</c:v>
                </c:pt>
                <c:pt idx="668">
                  <c:v>0</c:v>
                </c:pt>
                <c:pt idx="669">
                  <c:v>0</c:v>
                </c:pt>
                <c:pt idx="670">
                  <c:v>0</c:v>
                </c:pt>
                <c:pt idx="671">
                  <c:v>0</c:v>
                </c:pt>
                <c:pt idx="672">
                  <c:v>0</c:v>
                </c:pt>
                <c:pt idx="673">
                  <c:v>0</c:v>
                </c:pt>
                <c:pt idx="674">
                  <c:v>1</c:v>
                </c:pt>
                <c:pt idx="675">
                  <c:v>0</c:v>
                </c:pt>
                <c:pt idx="676">
                  <c:v>0</c:v>
                </c:pt>
                <c:pt idx="677">
                  <c:v>0</c:v>
                </c:pt>
                <c:pt idx="678">
                  <c:v>0</c:v>
                </c:pt>
                <c:pt idx="679">
                  <c:v>0</c:v>
                </c:pt>
                <c:pt idx="680">
                  <c:v>0</c:v>
                </c:pt>
                <c:pt idx="681">
                  <c:v>0</c:v>
                </c:pt>
                <c:pt idx="682">
                  <c:v>0</c:v>
                </c:pt>
                <c:pt idx="683">
                  <c:v>0</c:v>
                </c:pt>
                <c:pt idx="684">
                  <c:v>0</c:v>
                </c:pt>
                <c:pt idx="685">
                  <c:v>0</c:v>
                </c:pt>
                <c:pt idx="686">
                  <c:v>0</c:v>
                </c:pt>
                <c:pt idx="687">
                  <c:v>0</c:v>
                </c:pt>
                <c:pt idx="688">
                  <c:v>0</c:v>
                </c:pt>
                <c:pt idx="689">
                  <c:v>0</c:v>
                </c:pt>
                <c:pt idx="690">
                  <c:v>0</c:v>
                </c:pt>
                <c:pt idx="691">
                  <c:v>0</c:v>
                </c:pt>
                <c:pt idx="692">
                  <c:v>0</c:v>
                </c:pt>
                <c:pt idx="693">
                  <c:v>0</c:v>
                </c:pt>
                <c:pt idx="694">
                  <c:v>0</c:v>
                </c:pt>
                <c:pt idx="695">
                  <c:v>0</c:v>
                </c:pt>
                <c:pt idx="696">
                  <c:v>0</c:v>
                </c:pt>
                <c:pt idx="697">
                  <c:v>0</c:v>
                </c:pt>
                <c:pt idx="698">
                  <c:v>0</c:v>
                </c:pt>
                <c:pt idx="699">
                  <c:v>0</c:v>
                </c:pt>
                <c:pt idx="700">
                  <c:v>0</c:v>
                </c:pt>
                <c:pt idx="701">
                  <c:v>0</c:v>
                </c:pt>
                <c:pt idx="702">
                  <c:v>0</c:v>
                </c:pt>
                <c:pt idx="703">
                  <c:v>0</c:v>
                </c:pt>
                <c:pt idx="704">
                  <c:v>0</c:v>
                </c:pt>
                <c:pt idx="705">
                  <c:v>0</c:v>
                </c:pt>
                <c:pt idx="706">
                  <c:v>1</c:v>
                </c:pt>
                <c:pt idx="707">
                  <c:v>0</c:v>
                </c:pt>
                <c:pt idx="708">
                  <c:v>0</c:v>
                </c:pt>
                <c:pt idx="709">
                  <c:v>3</c:v>
                </c:pt>
                <c:pt idx="710">
                  <c:v>0</c:v>
                </c:pt>
                <c:pt idx="711">
                  <c:v>0</c:v>
                </c:pt>
                <c:pt idx="712">
                  <c:v>1</c:v>
                </c:pt>
                <c:pt idx="713">
                  <c:v>0</c:v>
                </c:pt>
                <c:pt idx="714">
                  <c:v>0</c:v>
                </c:pt>
                <c:pt idx="715">
                  <c:v>0</c:v>
                </c:pt>
                <c:pt idx="716">
                  <c:v>1</c:v>
                </c:pt>
                <c:pt idx="717">
                  <c:v>1</c:v>
                </c:pt>
                <c:pt idx="718">
                  <c:v>1</c:v>
                </c:pt>
                <c:pt idx="719">
                  <c:v>6</c:v>
                </c:pt>
                <c:pt idx="720">
                  <c:v>15</c:v>
                </c:pt>
                <c:pt idx="721">
                  <c:v>10</c:v>
                </c:pt>
                <c:pt idx="722">
                  <c:v>29</c:v>
                </c:pt>
                <c:pt idx="723">
                  <c:v>32</c:v>
                </c:pt>
                <c:pt idx="724">
                  <c:v>31</c:v>
                </c:pt>
                <c:pt idx="725">
                  <c:v>49</c:v>
                </c:pt>
                <c:pt idx="726">
                  <c:v>63</c:v>
                </c:pt>
                <c:pt idx="727">
                  <c:v>84</c:v>
                </c:pt>
                <c:pt idx="728">
                  <c:v>160</c:v>
                </c:pt>
                <c:pt idx="729">
                  <c:v>163</c:v>
                </c:pt>
                <c:pt idx="730">
                  <c:v>207</c:v>
                </c:pt>
                <c:pt idx="731">
                  <c:v>180</c:v>
                </c:pt>
                <c:pt idx="732">
                  <c:v>172</c:v>
                </c:pt>
                <c:pt idx="733">
                  <c:v>290</c:v>
                </c:pt>
                <c:pt idx="734">
                  <c:v>409</c:v>
                </c:pt>
                <c:pt idx="735">
                  <c:v>474</c:v>
                </c:pt>
                <c:pt idx="736">
                  <c:v>485</c:v>
                </c:pt>
                <c:pt idx="737">
                  <c:v>493</c:v>
                </c:pt>
                <c:pt idx="738">
                  <c:v>431</c:v>
                </c:pt>
                <c:pt idx="739">
                  <c:v>360</c:v>
                </c:pt>
                <c:pt idx="740">
                  <c:v>613</c:v>
                </c:pt>
                <c:pt idx="741">
                  <c:v>608</c:v>
                </c:pt>
                <c:pt idx="742">
                  <c:v>651</c:v>
                </c:pt>
                <c:pt idx="743">
                  <c:v>575</c:v>
                </c:pt>
                <c:pt idx="744">
                  <c:v>668</c:v>
                </c:pt>
                <c:pt idx="745">
                  <c:v>469</c:v>
                </c:pt>
                <c:pt idx="746">
                  <c:v>407</c:v>
                </c:pt>
                <c:pt idx="747">
                  <c:v>584</c:v>
                </c:pt>
                <c:pt idx="748">
                  <c:v>703</c:v>
                </c:pt>
                <c:pt idx="749">
                  <c:v>565</c:v>
                </c:pt>
                <c:pt idx="750">
                  <c:v>566</c:v>
                </c:pt>
                <c:pt idx="751">
                  <c:v>602</c:v>
                </c:pt>
                <c:pt idx="752">
                  <c:v>422</c:v>
                </c:pt>
                <c:pt idx="753">
                  <c:v>297</c:v>
                </c:pt>
                <c:pt idx="754">
                  <c:v>465</c:v>
                </c:pt>
                <c:pt idx="755">
                  <c:v>485</c:v>
                </c:pt>
                <c:pt idx="756">
                  <c:v>572</c:v>
                </c:pt>
                <c:pt idx="757">
                  <c:v>497</c:v>
                </c:pt>
                <c:pt idx="758">
                  <c:v>248</c:v>
                </c:pt>
                <c:pt idx="759">
                  <c:v>386</c:v>
                </c:pt>
                <c:pt idx="760">
                  <c:v>291</c:v>
                </c:pt>
                <c:pt idx="761">
                  <c:v>443</c:v>
                </c:pt>
                <c:pt idx="762">
                  <c:v>579</c:v>
                </c:pt>
                <c:pt idx="763">
                  <c:v>362</c:v>
                </c:pt>
                <c:pt idx="764">
                  <c:v>382</c:v>
                </c:pt>
                <c:pt idx="765">
                  <c:v>370</c:v>
                </c:pt>
                <c:pt idx="766">
                  <c:v>258</c:v>
                </c:pt>
                <c:pt idx="767">
                  <c:v>203</c:v>
                </c:pt>
                <c:pt idx="768">
                  <c:v>380</c:v>
                </c:pt>
              </c:numCache>
            </c:numRef>
          </c:val>
          <c:smooth val="0"/>
          <c:extLst>
            <c:ext xmlns:c16="http://schemas.microsoft.com/office/drawing/2014/chart" uri="{C3380CC4-5D6E-409C-BE32-E72D297353CC}">
              <c16:uniqueId val="{00000000-BB86-4419-A421-AB06DC2A424B}"/>
            </c:ext>
          </c:extLst>
        </c:ser>
        <c:ser>
          <c:idx val="1"/>
          <c:order val="1"/>
          <c:tx>
            <c:strRef>
              <c:f>nhk_news_covid19_prefectures_da!$C$1</c:f>
              <c:strCache>
                <c:ptCount val="1"/>
                <c:pt idx="0">
                  <c:v>各地の死者数_1日ごとの発表数</c:v>
                </c:pt>
              </c:strCache>
            </c:strRef>
          </c:tx>
          <c:spPr>
            <a:ln w="22225" cap="rnd">
              <a:solidFill>
                <a:schemeClr val="accent2"/>
              </a:solidFill>
              <a:round/>
            </a:ln>
            <a:effectLst/>
          </c:spPr>
          <c:marker>
            <c:symbol val="none"/>
          </c:marker>
          <c:cat>
            <c:numRef>
              <c:f>nhk_news_covid19_prefectures_da!$A$2:$A$770</c:f>
              <c:numCache>
                <c:formatCode>m/d/yyyy</c:formatCode>
                <c:ptCount val="769"/>
                <c:pt idx="0">
                  <c:v>43846</c:v>
                </c:pt>
                <c:pt idx="1">
                  <c:v>43847</c:v>
                </c:pt>
                <c:pt idx="2">
                  <c:v>43848</c:v>
                </c:pt>
                <c:pt idx="3">
                  <c:v>43849</c:v>
                </c:pt>
                <c:pt idx="4">
                  <c:v>43850</c:v>
                </c:pt>
                <c:pt idx="5">
                  <c:v>43851</c:v>
                </c:pt>
                <c:pt idx="6">
                  <c:v>43852</c:v>
                </c:pt>
                <c:pt idx="7">
                  <c:v>43853</c:v>
                </c:pt>
                <c:pt idx="8">
                  <c:v>43854</c:v>
                </c:pt>
                <c:pt idx="9">
                  <c:v>43855</c:v>
                </c:pt>
                <c:pt idx="10">
                  <c:v>43856</c:v>
                </c:pt>
                <c:pt idx="11">
                  <c:v>43857</c:v>
                </c:pt>
                <c:pt idx="12">
                  <c:v>43858</c:v>
                </c:pt>
                <c:pt idx="13">
                  <c:v>43859</c:v>
                </c:pt>
                <c:pt idx="14">
                  <c:v>43860</c:v>
                </c:pt>
                <c:pt idx="15">
                  <c:v>43861</c:v>
                </c:pt>
                <c:pt idx="16">
                  <c:v>43862</c:v>
                </c:pt>
                <c:pt idx="17">
                  <c:v>43863</c:v>
                </c:pt>
                <c:pt idx="18">
                  <c:v>43864</c:v>
                </c:pt>
                <c:pt idx="19">
                  <c:v>43865</c:v>
                </c:pt>
                <c:pt idx="20">
                  <c:v>43866</c:v>
                </c:pt>
                <c:pt idx="21">
                  <c:v>43867</c:v>
                </c:pt>
                <c:pt idx="22">
                  <c:v>43868</c:v>
                </c:pt>
                <c:pt idx="23">
                  <c:v>43869</c:v>
                </c:pt>
                <c:pt idx="24">
                  <c:v>43870</c:v>
                </c:pt>
                <c:pt idx="25">
                  <c:v>43871</c:v>
                </c:pt>
                <c:pt idx="26">
                  <c:v>43872</c:v>
                </c:pt>
                <c:pt idx="27">
                  <c:v>43873</c:v>
                </c:pt>
                <c:pt idx="28">
                  <c:v>43874</c:v>
                </c:pt>
                <c:pt idx="29">
                  <c:v>43875</c:v>
                </c:pt>
                <c:pt idx="30">
                  <c:v>43876</c:v>
                </c:pt>
                <c:pt idx="31">
                  <c:v>43877</c:v>
                </c:pt>
                <c:pt idx="32">
                  <c:v>43878</c:v>
                </c:pt>
                <c:pt idx="33">
                  <c:v>43879</c:v>
                </c:pt>
                <c:pt idx="34">
                  <c:v>43880</c:v>
                </c:pt>
                <c:pt idx="35">
                  <c:v>43881</c:v>
                </c:pt>
                <c:pt idx="36">
                  <c:v>43882</c:v>
                </c:pt>
                <c:pt idx="37">
                  <c:v>43883</c:v>
                </c:pt>
                <c:pt idx="38">
                  <c:v>43884</c:v>
                </c:pt>
                <c:pt idx="39">
                  <c:v>43885</c:v>
                </c:pt>
                <c:pt idx="40">
                  <c:v>43886</c:v>
                </c:pt>
                <c:pt idx="41">
                  <c:v>43887</c:v>
                </c:pt>
                <c:pt idx="42">
                  <c:v>43888</c:v>
                </c:pt>
                <c:pt idx="43">
                  <c:v>43889</c:v>
                </c:pt>
                <c:pt idx="44">
                  <c:v>43890</c:v>
                </c:pt>
                <c:pt idx="45">
                  <c:v>43891</c:v>
                </c:pt>
                <c:pt idx="46">
                  <c:v>43892</c:v>
                </c:pt>
                <c:pt idx="47">
                  <c:v>43893</c:v>
                </c:pt>
                <c:pt idx="48">
                  <c:v>43894</c:v>
                </c:pt>
                <c:pt idx="49">
                  <c:v>43895</c:v>
                </c:pt>
                <c:pt idx="50">
                  <c:v>43896</c:v>
                </c:pt>
                <c:pt idx="51">
                  <c:v>43897</c:v>
                </c:pt>
                <c:pt idx="52">
                  <c:v>43898</c:v>
                </c:pt>
                <c:pt idx="53">
                  <c:v>43899</c:v>
                </c:pt>
                <c:pt idx="54">
                  <c:v>43900</c:v>
                </c:pt>
                <c:pt idx="55">
                  <c:v>43901</c:v>
                </c:pt>
                <c:pt idx="56">
                  <c:v>43902</c:v>
                </c:pt>
                <c:pt idx="57">
                  <c:v>43903</c:v>
                </c:pt>
                <c:pt idx="58">
                  <c:v>43904</c:v>
                </c:pt>
                <c:pt idx="59">
                  <c:v>43905</c:v>
                </c:pt>
                <c:pt idx="60">
                  <c:v>43906</c:v>
                </c:pt>
                <c:pt idx="61">
                  <c:v>43907</c:v>
                </c:pt>
                <c:pt idx="62">
                  <c:v>43908</c:v>
                </c:pt>
                <c:pt idx="63">
                  <c:v>43909</c:v>
                </c:pt>
                <c:pt idx="64">
                  <c:v>43910</c:v>
                </c:pt>
                <c:pt idx="65">
                  <c:v>43911</c:v>
                </c:pt>
                <c:pt idx="66">
                  <c:v>43912</c:v>
                </c:pt>
                <c:pt idx="67">
                  <c:v>43913</c:v>
                </c:pt>
                <c:pt idx="68">
                  <c:v>43914</c:v>
                </c:pt>
                <c:pt idx="69">
                  <c:v>43915</c:v>
                </c:pt>
                <c:pt idx="70">
                  <c:v>43916</c:v>
                </c:pt>
                <c:pt idx="71">
                  <c:v>43917</c:v>
                </c:pt>
                <c:pt idx="72">
                  <c:v>43918</c:v>
                </c:pt>
                <c:pt idx="73">
                  <c:v>43919</c:v>
                </c:pt>
                <c:pt idx="74">
                  <c:v>43920</c:v>
                </c:pt>
                <c:pt idx="75">
                  <c:v>43921</c:v>
                </c:pt>
                <c:pt idx="76">
                  <c:v>43922</c:v>
                </c:pt>
                <c:pt idx="77">
                  <c:v>43923</c:v>
                </c:pt>
                <c:pt idx="78">
                  <c:v>43924</c:v>
                </c:pt>
                <c:pt idx="79">
                  <c:v>43925</c:v>
                </c:pt>
                <c:pt idx="80">
                  <c:v>43926</c:v>
                </c:pt>
                <c:pt idx="81">
                  <c:v>43927</c:v>
                </c:pt>
                <c:pt idx="82">
                  <c:v>43928</c:v>
                </c:pt>
                <c:pt idx="83">
                  <c:v>43929</c:v>
                </c:pt>
                <c:pt idx="84">
                  <c:v>43930</c:v>
                </c:pt>
                <c:pt idx="85">
                  <c:v>43931</c:v>
                </c:pt>
                <c:pt idx="86">
                  <c:v>43932</c:v>
                </c:pt>
                <c:pt idx="87">
                  <c:v>43933</c:v>
                </c:pt>
                <c:pt idx="88">
                  <c:v>43934</c:v>
                </c:pt>
                <c:pt idx="89">
                  <c:v>43935</c:v>
                </c:pt>
                <c:pt idx="90">
                  <c:v>43936</c:v>
                </c:pt>
                <c:pt idx="91">
                  <c:v>43937</c:v>
                </c:pt>
                <c:pt idx="92">
                  <c:v>43938</c:v>
                </c:pt>
                <c:pt idx="93">
                  <c:v>43939</c:v>
                </c:pt>
                <c:pt idx="94">
                  <c:v>43940</c:v>
                </c:pt>
                <c:pt idx="95">
                  <c:v>43941</c:v>
                </c:pt>
                <c:pt idx="96">
                  <c:v>43942</c:v>
                </c:pt>
                <c:pt idx="97">
                  <c:v>43943</c:v>
                </c:pt>
                <c:pt idx="98">
                  <c:v>43944</c:v>
                </c:pt>
                <c:pt idx="99">
                  <c:v>43945</c:v>
                </c:pt>
                <c:pt idx="100">
                  <c:v>43946</c:v>
                </c:pt>
                <c:pt idx="101">
                  <c:v>43947</c:v>
                </c:pt>
                <c:pt idx="102">
                  <c:v>43948</c:v>
                </c:pt>
                <c:pt idx="103">
                  <c:v>43949</c:v>
                </c:pt>
                <c:pt idx="104">
                  <c:v>43950</c:v>
                </c:pt>
                <c:pt idx="105">
                  <c:v>43951</c:v>
                </c:pt>
                <c:pt idx="106">
                  <c:v>43952</c:v>
                </c:pt>
                <c:pt idx="107">
                  <c:v>43953</c:v>
                </c:pt>
                <c:pt idx="108">
                  <c:v>43954</c:v>
                </c:pt>
                <c:pt idx="109">
                  <c:v>43955</c:v>
                </c:pt>
                <c:pt idx="110">
                  <c:v>43956</c:v>
                </c:pt>
                <c:pt idx="111">
                  <c:v>43957</c:v>
                </c:pt>
                <c:pt idx="112">
                  <c:v>43958</c:v>
                </c:pt>
                <c:pt idx="113">
                  <c:v>43959</c:v>
                </c:pt>
                <c:pt idx="114">
                  <c:v>43960</c:v>
                </c:pt>
                <c:pt idx="115">
                  <c:v>43961</c:v>
                </c:pt>
                <c:pt idx="116">
                  <c:v>43962</c:v>
                </c:pt>
                <c:pt idx="117">
                  <c:v>43963</c:v>
                </c:pt>
                <c:pt idx="118">
                  <c:v>43964</c:v>
                </c:pt>
                <c:pt idx="119">
                  <c:v>43965</c:v>
                </c:pt>
                <c:pt idx="120">
                  <c:v>43966</c:v>
                </c:pt>
                <c:pt idx="121">
                  <c:v>43967</c:v>
                </c:pt>
                <c:pt idx="122">
                  <c:v>43968</c:v>
                </c:pt>
                <c:pt idx="123">
                  <c:v>43969</c:v>
                </c:pt>
                <c:pt idx="124">
                  <c:v>43970</c:v>
                </c:pt>
                <c:pt idx="125">
                  <c:v>43971</c:v>
                </c:pt>
                <c:pt idx="126">
                  <c:v>43972</c:v>
                </c:pt>
                <c:pt idx="127">
                  <c:v>43973</c:v>
                </c:pt>
                <c:pt idx="128">
                  <c:v>43974</c:v>
                </c:pt>
                <c:pt idx="129">
                  <c:v>43975</c:v>
                </c:pt>
                <c:pt idx="130">
                  <c:v>43976</c:v>
                </c:pt>
                <c:pt idx="131">
                  <c:v>43977</c:v>
                </c:pt>
                <c:pt idx="132">
                  <c:v>43978</c:v>
                </c:pt>
                <c:pt idx="133">
                  <c:v>43979</c:v>
                </c:pt>
                <c:pt idx="134">
                  <c:v>43980</c:v>
                </c:pt>
                <c:pt idx="135">
                  <c:v>43981</c:v>
                </c:pt>
                <c:pt idx="136">
                  <c:v>43982</c:v>
                </c:pt>
                <c:pt idx="137">
                  <c:v>43983</c:v>
                </c:pt>
                <c:pt idx="138">
                  <c:v>43984</c:v>
                </c:pt>
                <c:pt idx="139">
                  <c:v>43985</c:v>
                </c:pt>
                <c:pt idx="140">
                  <c:v>43986</c:v>
                </c:pt>
                <c:pt idx="141">
                  <c:v>43987</c:v>
                </c:pt>
                <c:pt idx="142">
                  <c:v>43988</c:v>
                </c:pt>
                <c:pt idx="143">
                  <c:v>43989</c:v>
                </c:pt>
                <c:pt idx="144">
                  <c:v>43990</c:v>
                </c:pt>
                <c:pt idx="145">
                  <c:v>43991</c:v>
                </c:pt>
                <c:pt idx="146">
                  <c:v>43992</c:v>
                </c:pt>
                <c:pt idx="147">
                  <c:v>43993</c:v>
                </c:pt>
                <c:pt idx="148">
                  <c:v>43994</c:v>
                </c:pt>
                <c:pt idx="149">
                  <c:v>43995</c:v>
                </c:pt>
                <c:pt idx="150">
                  <c:v>43996</c:v>
                </c:pt>
                <c:pt idx="151">
                  <c:v>43997</c:v>
                </c:pt>
                <c:pt idx="152">
                  <c:v>43998</c:v>
                </c:pt>
                <c:pt idx="153">
                  <c:v>43999</c:v>
                </c:pt>
                <c:pt idx="154">
                  <c:v>44000</c:v>
                </c:pt>
                <c:pt idx="155">
                  <c:v>44001</c:v>
                </c:pt>
                <c:pt idx="156">
                  <c:v>44002</c:v>
                </c:pt>
                <c:pt idx="157">
                  <c:v>44003</c:v>
                </c:pt>
                <c:pt idx="158">
                  <c:v>44004</c:v>
                </c:pt>
                <c:pt idx="159">
                  <c:v>44005</c:v>
                </c:pt>
                <c:pt idx="160">
                  <c:v>44006</c:v>
                </c:pt>
                <c:pt idx="161">
                  <c:v>44007</c:v>
                </c:pt>
                <c:pt idx="162">
                  <c:v>44008</c:v>
                </c:pt>
                <c:pt idx="163">
                  <c:v>44009</c:v>
                </c:pt>
                <c:pt idx="164">
                  <c:v>44010</c:v>
                </c:pt>
                <c:pt idx="165">
                  <c:v>44011</c:v>
                </c:pt>
                <c:pt idx="166">
                  <c:v>44012</c:v>
                </c:pt>
                <c:pt idx="167">
                  <c:v>44013</c:v>
                </c:pt>
                <c:pt idx="168">
                  <c:v>44014</c:v>
                </c:pt>
                <c:pt idx="169">
                  <c:v>44015</c:v>
                </c:pt>
                <c:pt idx="170">
                  <c:v>44016</c:v>
                </c:pt>
                <c:pt idx="171">
                  <c:v>44017</c:v>
                </c:pt>
                <c:pt idx="172">
                  <c:v>44018</c:v>
                </c:pt>
                <c:pt idx="173">
                  <c:v>44019</c:v>
                </c:pt>
                <c:pt idx="174">
                  <c:v>44020</c:v>
                </c:pt>
                <c:pt idx="175">
                  <c:v>44021</c:v>
                </c:pt>
                <c:pt idx="176">
                  <c:v>44022</c:v>
                </c:pt>
                <c:pt idx="177">
                  <c:v>44023</c:v>
                </c:pt>
                <c:pt idx="178">
                  <c:v>44024</c:v>
                </c:pt>
                <c:pt idx="179">
                  <c:v>44025</c:v>
                </c:pt>
                <c:pt idx="180">
                  <c:v>44026</c:v>
                </c:pt>
                <c:pt idx="181">
                  <c:v>44027</c:v>
                </c:pt>
                <c:pt idx="182">
                  <c:v>44028</c:v>
                </c:pt>
                <c:pt idx="183">
                  <c:v>44029</c:v>
                </c:pt>
                <c:pt idx="184">
                  <c:v>44030</c:v>
                </c:pt>
                <c:pt idx="185">
                  <c:v>44031</c:v>
                </c:pt>
                <c:pt idx="186">
                  <c:v>44032</c:v>
                </c:pt>
                <c:pt idx="187">
                  <c:v>44033</c:v>
                </c:pt>
                <c:pt idx="188">
                  <c:v>44034</c:v>
                </c:pt>
                <c:pt idx="189">
                  <c:v>44035</c:v>
                </c:pt>
                <c:pt idx="190">
                  <c:v>44036</c:v>
                </c:pt>
                <c:pt idx="191">
                  <c:v>44037</c:v>
                </c:pt>
                <c:pt idx="192">
                  <c:v>44038</c:v>
                </c:pt>
                <c:pt idx="193">
                  <c:v>44039</c:v>
                </c:pt>
                <c:pt idx="194">
                  <c:v>44040</c:v>
                </c:pt>
                <c:pt idx="195">
                  <c:v>44041</c:v>
                </c:pt>
                <c:pt idx="196">
                  <c:v>44042</c:v>
                </c:pt>
                <c:pt idx="197">
                  <c:v>44043</c:v>
                </c:pt>
                <c:pt idx="198">
                  <c:v>44044</c:v>
                </c:pt>
                <c:pt idx="199">
                  <c:v>44045</c:v>
                </c:pt>
                <c:pt idx="200">
                  <c:v>44046</c:v>
                </c:pt>
                <c:pt idx="201">
                  <c:v>44047</c:v>
                </c:pt>
                <c:pt idx="202">
                  <c:v>44048</c:v>
                </c:pt>
                <c:pt idx="203">
                  <c:v>44049</c:v>
                </c:pt>
                <c:pt idx="204">
                  <c:v>44050</c:v>
                </c:pt>
                <c:pt idx="205">
                  <c:v>44051</c:v>
                </c:pt>
                <c:pt idx="206">
                  <c:v>44052</c:v>
                </c:pt>
                <c:pt idx="207">
                  <c:v>44053</c:v>
                </c:pt>
                <c:pt idx="208">
                  <c:v>44054</c:v>
                </c:pt>
                <c:pt idx="209">
                  <c:v>44055</c:v>
                </c:pt>
                <c:pt idx="210">
                  <c:v>44056</c:v>
                </c:pt>
                <c:pt idx="211">
                  <c:v>44057</c:v>
                </c:pt>
                <c:pt idx="212">
                  <c:v>44058</c:v>
                </c:pt>
                <c:pt idx="213">
                  <c:v>44059</c:v>
                </c:pt>
                <c:pt idx="214">
                  <c:v>44060</c:v>
                </c:pt>
                <c:pt idx="215">
                  <c:v>44061</c:v>
                </c:pt>
                <c:pt idx="216">
                  <c:v>44062</c:v>
                </c:pt>
                <c:pt idx="217">
                  <c:v>44063</c:v>
                </c:pt>
                <c:pt idx="218">
                  <c:v>44064</c:v>
                </c:pt>
                <c:pt idx="219">
                  <c:v>44065</c:v>
                </c:pt>
                <c:pt idx="220">
                  <c:v>44066</c:v>
                </c:pt>
                <c:pt idx="221">
                  <c:v>44067</c:v>
                </c:pt>
                <c:pt idx="222">
                  <c:v>44068</c:v>
                </c:pt>
                <c:pt idx="223">
                  <c:v>44069</c:v>
                </c:pt>
                <c:pt idx="224">
                  <c:v>44070</c:v>
                </c:pt>
                <c:pt idx="225">
                  <c:v>44071</c:v>
                </c:pt>
                <c:pt idx="226">
                  <c:v>44072</c:v>
                </c:pt>
                <c:pt idx="227">
                  <c:v>44073</c:v>
                </c:pt>
                <c:pt idx="228">
                  <c:v>44074</c:v>
                </c:pt>
                <c:pt idx="229">
                  <c:v>44075</c:v>
                </c:pt>
                <c:pt idx="230">
                  <c:v>44076</c:v>
                </c:pt>
                <c:pt idx="231">
                  <c:v>44077</c:v>
                </c:pt>
                <c:pt idx="232">
                  <c:v>44078</c:v>
                </c:pt>
                <c:pt idx="233">
                  <c:v>44079</c:v>
                </c:pt>
                <c:pt idx="234">
                  <c:v>44080</c:v>
                </c:pt>
                <c:pt idx="235">
                  <c:v>44081</c:v>
                </c:pt>
                <c:pt idx="236">
                  <c:v>44082</c:v>
                </c:pt>
                <c:pt idx="237">
                  <c:v>44083</c:v>
                </c:pt>
                <c:pt idx="238">
                  <c:v>44084</c:v>
                </c:pt>
                <c:pt idx="239">
                  <c:v>44085</c:v>
                </c:pt>
                <c:pt idx="240">
                  <c:v>44086</c:v>
                </c:pt>
                <c:pt idx="241">
                  <c:v>44087</c:v>
                </c:pt>
                <c:pt idx="242">
                  <c:v>44088</c:v>
                </c:pt>
                <c:pt idx="243">
                  <c:v>44089</c:v>
                </c:pt>
                <c:pt idx="244">
                  <c:v>44090</c:v>
                </c:pt>
                <c:pt idx="245">
                  <c:v>44091</c:v>
                </c:pt>
                <c:pt idx="246">
                  <c:v>44092</c:v>
                </c:pt>
                <c:pt idx="247">
                  <c:v>44093</c:v>
                </c:pt>
                <c:pt idx="248">
                  <c:v>44094</c:v>
                </c:pt>
                <c:pt idx="249">
                  <c:v>44095</c:v>
                </c:pt>
                <c:pt idx="250">
                  <c:v>44096</c:v>
                </c:pt>
                <c:pt idx="251">
                  <c:v>44097</c:v>
                </c:pt>
                <c:pt idx="252">
                  <c:v>44098</c:v>
                </c:pt>
                <c:pt idx="253">
                  <c:v>44099</c:v>
                </c:pt>
                <c:pt idx="254">
                  <c:v>44100</c:v>
                </c:pt>
                <c:pt idx="255">
                  <c:v>44101</c:v>
                </c:pt>
                <c:pt idx="256">
                  <c:v>44102</c:v>
                </c:pt>
                <c:pt idx="257">
                  <c:v>44103</c:v>
                </c:pt>
                <c:pt idx="258">
                  <c:v>44104</c:v>
                </c:pt>
                <c:pt idx="259">
                  <c:v>44105</c:v>
                </c:pt>
                <c:pt idx="260">
                  <c:v>44106</c:v>
                </c:pt>
                <c:pt idx="261">
                  <c:v>44107</c:v>
                </c:pt>
                <c:pt idx="262">
                  <c:v>44108</c:v>
                </c:pt>
                <c:pt idx="263">
                  <c:v>44109</c:v>
                </c:pt>
                <c:pt idx="264">
                  <c:v>44110</c:v>
                </c:pt>
                <c:pt idx="265">
                  <c:v>44111</c:v>
                </c:pt>
                <c:pt idx="266">
                  <c:v>44112</c:v>
                </c:pt>
                <c:pt idx="267">
                  <c:v>44113</c:v>
                </c:pt>
                <c:pt idx="268">
                  <c:v>44114</c:v>
                </c:pt>
                <c:pt idx="269">
                  <c:v>44115</c:v>
                </c:pt>
                <c:pt idx="270">
                  <c:v>44116</c:v>
                </c:pt>
                <c:pt idx="271">
                  <c:v>44117</c:v>
                </c:pt>
                <c:pt idx="272">
                  <c:v>44118</c:v>
                </c:pt>
                <c:pt idx="273">
                  <c:v>44119</c:v>
                </c:pt>
                <c:pt idx="274">
                  <c:v>44120</c:v>
                </c:pt>
                <c:pt idx="275">
                  <c:v>44121</c:v>
                </c:pt>
                <c:pt idx="276">
                  <c:v>44122</c:v>
                </c:pt>
                <c:pt idx="277">
                  <c:v>44123</c:v>
                </c:pt>
                <c:pt idx="278">
                  <c:v>44124</c:v>
                </c:pt>
                <c:pt idx="279">
                  <c:v>44125</c:v>
                </c:pt>
                <c:pt idx="280">
                  <c:v>44126</c:v>
                </c:pt>
                <c:pt idx="281">
                  <c:v>44127</c:v>
                </c:pt>
                <c:pt idx="282">
                  <c:v>44128</c:v>
                </c:pt>
                <c:pt idx="283">
                  <c:v>44129</c:v>
                </c:pt>
                <c:pt idx="284">
                  <c:v>44130</c:v>
                </c:pt>
                <c:pt idx="285">
                  <c:v>44131</c:v>
                </c:pt>
                <c:pt idx="286">
                  <c:v>44132</c:v>
                </c:pt>
                <c:pt idx="287">
                  <c:v>44133</c:v>
                </c:pt>
                <c:pt idx="288">
                  <c:v>44134</c:v>
                </c:pt>
                <c:pt idx="289">
                  <c:v>44135</c:v>
                </c:pt>
                <c:pt idx="290">
                  <c:v>44136</c:v>
                </c:pt>
                <c:pt idx="291">
                  <c:v>44137</c:v>
                </c:pt>
                <c:pt idx="292">
                  <c:v>44138</c:v>
                </c:pt>
                <c:pt idx="293">
                  <c:v>44139</c:v>
                </c:pt>
                <c:pt idx="294">
                  <c:v>44140</c:v>
                </c:pt>
                <c:pt idx="295">
                  <c:v>44141</c:v>
                </c:pt>
                <c:pt idx="296">
                  <c:v>44142</c:v>
                </c:pt>
                <c:pt idx="297">
                  <c:v>44143</c:v>
                </c:pt>
                <c:pt idx="298">
                  <c:v>44144</c:v>
                </c:pt>
                <c:pt idx="299">
                  <c:v>44145</c:v>
                </c:pt>
                <c:pt idx="300">
                  <c:v>44146</c:v>
                </c:pt>
                <c:pt idx="301">
                  <c:v>44147</c:v>
                </c:pt>
                <c:pt idx="302">
                  <c:v>44148</c:v>
                </c:pt>
                <c:pt idx="303">
                  <c:v>44149</c:v>
                </c:pt>
                <c:pt idx="304">
                  <c:v>44150</c:v>
                </c:pt>
                <c:pt idx="305">
                  <c:v>44151</c:v>
                </c:pt>
                <c:pt idx="306">
                  <c:v>44152</c:v>
                </c:pt>
                <c:pt idx="307">
                  <c:v>44153</c:v>
                </c:pt>
                <c:pt idx="308">
                  <c:v>44154</c:v>
                </c:pt>
                <c:pt idx="309">
                  <c:v>44155</c:v>
                </c:pt>
                <c:pt idx="310">
                  <c:v>44156</c:v>
                </c:pt>
                <c:pt idx="311">
                  <c:v>44157</c:v>
                </c:pt>
                <c:pt idx="312">
                  <c:v>44158</c:v>
                </c:pt>
                <c:pt idx="313">
                  <c:v>44159</c:v>
                </c:pt>
                <c:pt idx="314">
                  <c:v>44160</c:v>
                </c:pt>
                <c:pt idx="315">
                  <c:v>44161</c:v>
                </c:pt>
                <c:pt idx="316">
                  <c:v>44162</c:v>
                </c:pt>
                <c:pt idx="317">
                  <c:v>44163</c:v>
                </c:pt>
                <c:pt idx="318">
                  <c:v>44164</c:v>
                </c:pt>
                <c:pt idx="319">
                  <c:v>44165</c:v>
                </c:pt>
                <c:pt idx="320">
                  <c:v>44166</c:v>
                </c:pt>
                <c:pt idx="321">
                  <c:v>44167</c:v>
                </c:pt>
                <c:pt idx="322">
                  <c:v>44168</c:v>
                </c:pt>
                <c:pt idx="323">
                  <c:v>44169</c:v>
                </c:pt>
                <c:pt idx="324">
                  <c:v>44170</c:v>
                </c:pt>
                <c:pt idx="325">
                  <c:v>44171</c:v>
                </c:pt>
                <c:pt idx="326">
                  <c:v>44172</c:v>
                </c:pt>
                <c:pt idx="327">
                  <c:v>44173</c:v>
                </c:pt>
                <c:pt idx="328">
                  <c:v>44174</c:v>
                </c:pt>
                <c:pt idx="329">
                  <c:v>44175</c:v>
                </c:pt>
                <c:pt idx="330">
                  <c:v>44176</c:v>
                </c:pt>
                <c:pt idx="331">
                  <c:v>44177</c:v>
                </c:pt>
                <c:pt idx="332">
                  <c:v>44178</c:v>
                </c:pt>
                <c:pt idx="333">
                  <c:v>44179</c:v>
                </c:pt>
                <c:pt idx="334">
                  <c:v>44180</c:v>
                </c:pt>
                <c:pt idx="335">
                  <c:v>44181</c:v>
                </c:pt>
                <c:pt idx="336">
                  <c:v>44182</c:v>
                </c:pt>
                <c:pt idx="337">
                  <c:v>44183</c:v>
                </c:pt>
                <c:pt idx="338">
                  <c:v>44184</c:v>
                </c:pt>
                <c:pt idx="339">
                  <c:v>44185</c:v>
                </c:pt>
                <c:pt idx="340">
                  <c:v>44186</c:v>
                </c:pt>
                <c:pt idx="341">
                  <c:v>44187</c:v>
                </c:pt>
                <c:pt idx="342">
                  <c:v>44188</c:v>
                </c:pt>
                <c:pt idx="343">
                  <c:v>44189</c:v>
                </c:pt>
                <c:pt idx="344">
                  <c:v>44190</c:v>
                </c:pt>
                <c:pt idx="345">
                  <c:v>44191</c:v>
                </c:pt>
                <c:pt idx="346">
                  <c:v>44192</c:v>
                </c:pt>
                <c:pt idx="347">
                  <c:v>44193</c:v>
                </c:pt>
                <c:pt idx="348">
                  <c:v>44194</c:v>
                </c:pt>
                <c:pt idx="349">
                  <c:v>44195</c:v>
                </c:pt>
                <c:pt idx="350">
                  <c:v>44196</c:v>
                </c:pt>
                <c:pt idx="351">
                  <c:v>44197</c:v>
                </c:pt>
                <c:pt idx="352">
                  <c:v>44198</c:v>
                </c:pt>
                <c:pt idx="353">
                  <c:v>44199</c:v>
                </c:pt>
                <c:pt idx="354">
                  <c:v>44200</c:v>
                </c:pt>
                <c:pt idx="355">
                  <c:v>44201</c:v>
                </c:pt>
                <c:pt idx="356">
                  <c:v>44202</c:v>
                </c:pt>
                <c:pt idx="357">
                  <c:v>44203</c:v>
                </c:pt>
                <c:pt idx="358">
                  <c:v>44204</c:v>
                </c:pt>
                <c:pt idx="359">
                  <c:v>44205</c:v>
                </c:pt>
                <c:pt idx="360">
                  <c:v>44206</c:v>
                </c:pt>
                <c:pt idx="361">
                  <c:v>44207</c:v>
                </c:pt>
                <c:pt idx="362">
                  <c:v>44208</c:v>
                </c:pt>
                <c:pt idx="363">
                  <c:v>44209</c:v>
                </c:pt>
                <c:pt idx="364">
                  <c:v>44210</c:v>
                </c:pt>
                <c:pt idx="365">
                  <c:v>44211</c:v>
                </c:pt>
                <c:pt idx="366">
                  <c:v>44212</c:v>
                </c:pt>
                <c:pt idx="367">
                  <c:v>44213</c:v>
                </c:pt>
                <c:pt idx="368">
                  <c:v>44214</c:v>
                </c:pt>
                <c:pt idx="369">
                  <c:v>44215</c:v>
                </c:pt>
                <c:pt idx="370">
                  <c:v>44216</c:v>
                </c:pt>
                <c:pt idx="371">
                  <c:v>44217</c:v>
                </c:pt>
                <c:pt idx="372">
                  <c:v>44218</c:v>
                </c:pt>
                <c:pt idx="373">
                  <c:v>44219</c:v>
                </c:pt>
                <c:pt idx="374">
                  <c:v>44220</c:v>
                </c:pt>
                <c:pt idx="375">
                  <c:v>44221</c:v>
                </c:pt>
                <c:pt idx="376">
                  <c:v>44222</c:v>
                </c:pt>
                <c:pt idx="377">
                  <c:v>44223</c:v>
                </c:pt>
                <c:pt idx="378">
                  <c:v>44224</c:v>
                </c:pt>
                <c:pt idx="379">
                  <c:v>44225</c:v>
                </c:pt>
                <c:pt idx="380">
                  <c:v>44226</c:v>
                </c:pt>
                <c:pt idx="381">
                  <c:v>44227</c:v>
                </c:pt>
                <c:pt idx="382">
                  <c:v>44228</c:v>
                </c:pt>
                <c:pt idx="383">
                  <c:v>44229</c:v>
                </c:pt>
                <c:pt idx="384">
                  <c:v>44230</c:v>
                </c:pt>
                <c:pt idx="385">
                  <c:v>44231</c:v>
                </c:pt>
                <c:pt idx="386">
                  <c:v>44232</c:v>
                </c:pt>
                <c:pt idx="387">
                  <c:v>44233</c:v>
                </c:pt>
                <c:pt idx="388">
                  <c:v>44234</c:v>
                </c:pt>
                <c:pt idx="389">
                  <c:v>44235</c:v>
                </c:pt>
                <c:pt idx="390">
                  <c:v>44236</c:v>
                </c:pt>
                <c:pt idx="391">
                  <c:v>44237</c:v>
                </c:pt>
                <c:pt idx="392">
                  <c:v>44238</c:v>
                </c:pt>
                <c:pt idx="393">
                  <c:v>44239</c:v>
                </c:pt>
                <c:pt idx="394">
                  <c:v>44240</c:v>
                </c:pt>
                <c:pt idx="395">
                  <c:v>44241</c:v>
                </c:pt>
                <c:pt idx="396">
                  <c:v>44242</c:v>
                </c:pt>
                <c:pt idx="397">
                  <c:v>44243</c:v>
                </c:pt>
                <c:pt idx="398">
                  <c:v>44244</c:v>
                </c:pt>
                <c:pt idx="399">
                  <c:v>44245</c:v>
                </c:pt>
                <c:pt idx="400">
                  <c:v>44246</c:v>
                </c:pt>
                <c:pt idx="401">
                  <c:v>44247</c:v>
                </c:pt>
                <c:pt idx="402">
                  <c:v>44248</c:v>
                </c:pt>
                <c:pt idx="403">
                  <c:v>44249</c:v>
                </c:pt>
                <c:pt idx="404">
                  <c:v>44250</c:v>
                </c:pt>
                <c:pt idx="405">
                  <c:v>44251</c:v>
                </c:pt>
                <c:pt idx="406">
                  <c:v>44252</c:v>
                </c:pt>
                <c:pt idx="407">
                  <c:v>44253</c:v>
                </c:pt>
                <c:pt idx="408">
                  <c:v>44254</c:v>
                </c:pt>
                <c:pt idx="409">
                  <c:v>44255</c:v>
                </c:pt>
                <c:pt idx="410">
                  <c:v>44256</c:v>
                </c:pt>
                <c:pt idx="411">
                  <c:v>44257</c:v>
                </c:pt>
                <c:pt idx="412">
                  <c:v>44258</c:v>
                </c:pt>
                <c:pt idx="413">
                  <c:v>44259</c:v>
                </c:pt>
                <c:pt idx="414">
                  <c:v>44260</c:v>
                </c:pt>
                <c:pt idx="415">
                  <c:v>44261</c:v>
                </c:pt>
                <c:pt idx="416">
                  <c:v>44262</c:v>
                </c:pt>
                <c:pt idx="417">
                  <c:v>44263</c:v>
                </c:pt>
                <c:pt idx="418">
                  <c:v>44264</c:v>
                </c:pt>
                <c:pt idx="419">
                  <c:v>44265</c:v>
                </c:pt>
                <c:pt idx="420">
                  <c:v>44266</c:v>
                </c:pt>
                <c:pt idx="421">
                  <c:v>44267</c:v>
                </c:pt>
                <c:pt idx="422">
                  <c:v>44268</c:v>
                </c:pt>
                <c:pt idx="423">
                  <c:v>44269</c:v>
                </c:pt>
                <c:pt idx="424">
                  <c:v>44270</c:v>
                </c:pt>
                <c:pt idx="425">
                  <c:v>44271</c:v>
                </c:pt>
                <c:pt idx="426">
                  <c:v>44272</c:v>
                </c:pt>
                <c:pt idx="427">
                  <c:v>44273</c:v>
                </c:pt>
                <c:pt idx="428">
                  <c:v>44274</c:v>
                </c:pt>
                <c:pt idx="429">
                  <c:v>44275</c:v>
                </c:pt>
                <c:pt idx="430">
                  <c:v>44276</c:v>
                </c:pt>
                <c:pt idx="431">
                  <c:v>44277</c:v>
                </c:pt>
                <c:pt idx="432">
                  <c:v>44278</c:v>
                </c:pt>
                <c:pt idx="433">
                  <c:v>44279</c:v>
                </c:pt>
                <c:pt idx="434">
                  <c:v>44280</c:v>
                </c:pt>
                <c:pt idx="435">
                  <c:v>44281</c:v>
                </c:pt>
                <c:pt idx="436">
                  <c:v>44282</c:v>
                </c:pt>
                <c:pt idx="437">
                  <c:v>44283</c:v>
                </c:pt>
                <c:pt idx="438">
                  <c:v>44284</c:v>
                </c:pt>
                <c:pt idx="439">
                  <c:v>44285</c:v>
                </c:pt>
                <c:pt idx="440">
                  <c:v>44286</c:v>
                </c:pt>
                <c:pt idx="441">
                  <c:v>44287</c:v>
                </c:pt>
                <c:pt idx="442">
                  <c:v>44288</c:v>
                </c:pt>
                <c:pt idx="443">
                  <c:v>44289</c:v>
                </c:pt>
                <c:pt idx="444">
                  <c:v>44290</c:v>
                </c:pt>
                <c:pt idx="445">
                  <c:v>44291</c:v>
                </c:pt>
                <c:pt idx="446">
                  <c:v>44292</c:v>
                </c:pt>
                <c:pt idx="447">
                  <c:v>44293</c:v>
                </c:pt>
                <c:pt idx="448">
                  <c:v>44294</c:v>
                </c:pt>
                <c:pt idx="449">
                  <c:v>44295</c:v>
                </c:pt>
                <c:pt idx="450">
                  <c:v>44296</c:v>
                </c:pt>
                <c:pt idx="451">
                  <c:v>44297</c:v>
                </c:pt>
                <c:pt idx="452">
                  <c:v>44298</c:v>
                </c:pt>
                <c:pt idx="453">
                  <c:v>44299</c:v>
                </c:pt>
                <c:pt idx="454">
                  <c:v>44300</c:v>
                </c:pt>
                <c:pt idx="455">
                  <c:v>44301</c:v>
                </c:pt>
                <c:pt idx="456">
                  <c:v>44302</c:v>
                </c:pt>
                <c:pt idx="457">
                  <c:v>44303</c:v>
                </c:pt>
                <c:pt idx="458">
                  <c:v>44304</c:v>
                </c:pt>
                <c:pt idx="459">
                  <c:v>44305</c:v>
                </c:pt>
                <c:pt idx="460">
                  <c:v>44306</c:v>
                </c:pt>
                <c:pt idx="461">
                  <c:v>44307</c:v>
                </c:pt>
                <c:pt idx="462">
                  <c:v>44308</c:v>
                </c:pt>
                <c:pt idx="463">
                  <c:v>44309</c:v>
                </c:pt>
                <c:pt idx="464">
                  <c:v>44310</c:v>
                </c:pt>
                <c:pt idx="465">
                  <c:v>44311</c:v>
                </c:pt>
                <c:pt idx="466">
                  <c:v>44312</c:v>
                </c:pt>
                <c:pt idx="467">
                  <c:v>44313</c:v>
                </c:pt>
                <c:pt idx="468">
                  <c:v>44314</c:v>
                </c:pt>
                <c:pt idx="469">
                  <c:v>44315</c:v>
                </c:pt>
                <c:pt idx="470">
                  <c:v>44316</c:v>
                </c:pt>
                <c:pt idx="471">
                  <c:v>44317</c:v>
                </c:pt>
                <c:pt idx="472">
                  <c:v>44318</c:v>
                </c:pt>
                <c:pt idx="473">
                  <c:v>44319</c:v>
                </c:pt>
                <c:pt idx="474">
                  <c:v>44320</c:v>
                </c:pt>
                <c:pt idx="475">
                  <c:v>44321</c:v>
                </c:pt>
                <c:pt idx="476">
                  <c:v>44322</c:v>
                </c:pt>
                <c:pt idx="477">
                  <c:v>44323</c:v>
                </c:pt>
                <c:pt idx="478">
                  <c:v>44324</c:v>
                </c:pt>
                <c:pt idx="479">
                  <c:v>44325</c:v>
                </c:pt>
                <c:pt idx="480">
                  <c:v>44326</c:v>
                </c:pt>
                <c:pt idx="481">
                  <c:v>44327</c:v>
                </c:pt>
                <c:pt idx="482">
                  <c:v>44328</c:v>
                </c:pt>
                <c:pt idx="483">
                  <c:v>44329</c:v>
                </c:pt>
                <c:pt idx="484">
                  <c:v>44330</c:v>
                </c:pt>
                <c:pt idx="485">
                  <c:v>44331</c:v>
                </c:pt>
                <c:pt idx="486">
                  <c:v>44332</c:v>
                </c:pt>
                <c:pt idx="487">
                  <c:v>44333</c:v>
                </c:pt>
                <c:pt idx="488">
                  <c:v>44334</c:v>
                </c:pt>
                <c:pt idx="489">
                  <c:v>44335</c:v>
                </c:pt>
                <c:pt idx="490">
                  <c:v>44336</c:v>
                </c:pt>
                <c:pt idx="491">
                  <c:v>44337</c:v>
                </c:pt>
                <c:pt idx="492">
                  <c:v>44338</c:v>
                </c:pt>
                <c:pt idx="493">
                  <c:v>44339</c:v>
                </c:pt>
                <c:pt idx="494">
                  <c:v>44340</c:v>
                </c:pt>
                <c:pt idx="495">
                  <c:v>44341</c:v>
                </c:pt>
                <c:pt idx="496">
                  <c:v>44342</c:v>
                </c:pt>
                <c:pt idx="497">
                  <c:v>44343</c:v>
                </c:pt>
                <c:pt idx="498">
                  <c:v>44344</c:v>
                </c:pt>
                <c:pt idx="499">
                  <c:v>44345</c:v>
                </c:pt>
                <c:pt idx="500">
                  <c:v>44346</c:v>
                </c:pt>
                <c:pt idx="501">
                  <c:v>44347</c:v>
                </c:pt>
                <c:pt idx="502">
                  <c:v>44348</c:v>
                </c:pt>
                <c:pt idx="503">
                  <c:v>44349</c:v>
                </c:pt>
                <c:pt idx="504">
                  <c:v>44350</c:v>
                </c:pt>
                <c:pt idx="505">
                  <c:v>44351</c:v>
                </c:pt>
                <c:pt idx="506">
                  <c:v>44352</c:v>
                </c:pt>
                <c:pt idx="507">
                  <c:v>44353</c:v>
                </c:pt>
                <c:pt idx="508">
                  <c:v>44354</c:v>
                </c:pt>
                <c:pt idx="509">
                  <c:v>44355</c:v>
                </c:pt>
                <c:pt idx="510">
                  <c:v>44356</c:v>
                </c:pt>
                <c:pt idx="511">
                  <c:v>44357</c:v>
                </c:pt>
                <c:pt idx="512">
                  <c:v>44358</c:v>
                </c:pt>
                <c:pt idx="513">
                  <c:v>44359</c:v>
                </c:pt>
                <c:pt idx="514">
                  <c:v>44360</c:v>
                </c:pt>
                <c:pt idx="515">
                  <c:v>44361</c:v>
                </c:pt>
                <c:pt idx="516">
                  <c:v>44362</c:v>
                </c:pt>
                <c:pt idx="517">
                  <c:v>44363</c:v>
                </c:pt>
                <c:pt idx="518">
                  <c:v>44364</c:v>
                </c:pt>
                <c:pt idx="519">
                  <c:v>44365</c:v>
                </c:pt>
                <c:pt idx="520">
                  <c:v>44366</c:v>
                </c:pt>
                <c:pt idx="521">
                  <c:v>44367</c:v>
                </c:pt>
                <c:pt idx="522">
                  <c:v>44368</c:v>
                </c:pt>
                <c:pt idx="523">
                  <c:v>44369</c:v>
                </c:pt>
                <c:pt idx="524">
                  <c:v>44370</c:v>
                </c:pt>
                <c:pt idx="525">
                  <c:v>44371</c:v>
                </c:pt>
                <c:pt idx="526">
                  <c:v>44372</c:v>
                </c:pt>
                <c:pt idx="527">
                  <c:v>44373</c:v>
                </c:pt>
                <c:pt idx="528">
                  <c:v>44374</c:v>
                </c:pt>
                <c:pt idx="529">
                  <c:v>44375</c:v>
                </c:pt>
                <c:pt idx="530">
                  <c:v>44376</c:v>
                </c:pt>
                <c:pt idx="531">
                  <c:v>44377</c:v>
                </c:pt>
                <c:pt idx="532">
                  <c:v>44378</c:v>
                </c:pt>
                <c:pt idx="533">
                  <c:v>44379</c:v>
                </c:pt>
                <c:pt idx="534">
                  <c:v>44380</c:v>
                </c:pt>
                <c:pt idx="535">
                  <c:v>44381</c:v>
                </c:pt>
                <c:pt idx="536">
                  <c:v>44382</c:v>
                </c:pt>
                <c:pt idx="537">
                  <c:v>44383</c:v>
                </c:pt>
                <c:pt idx="538">
                  <c:v>44384</c:v>
                </c:pt>
                <c:pt idx="539">
                  <c:v>44385</c:v>
                </c:pt>
                <c:pt idx="540">
                  <c:v>44386</c:v>
                </c:pt>
                <c:pt idx="541">
                  <c:v>44387</c:v>
                </c:pt>
                <c:pt idx="542">
                  <c:v>44388</c:v>
                </c:pt>
                <c:pt idx="543">
                  <c:v>44389</c:v>
                </c:pt>
                <c:pt idx="544">
                  <c:v>44390</c:v>
                </c:pt>
                <c:pt idx="545">
                  <c:v>44391</c:v>
                </c:pt>
                <c:pt idx="546">
                  <c:v>44392</c:v>
                </c:pt>
                <c:pt idx="547">
                  <c:v>44393</c:v>
                </c:pt>
                <c:pt idx="548">
                  <c:v>44394</c:v>
                </c:pt>
                <c:pt idx="549">
                  <c:v>44395</c:v>
                </c:pt>
                <c:pt idx="550">
                  <c:v>44396</c:v>
                </c:pt>
                <c:pt idx="551">
                  <c:v>44397</c:v>
                </c:pt>
                <c:pt idx="552">
                  <c:v>44398</c:v>
                </c:pt>
                <c:pt idx="553">
                  <c:v>44399</c:v>
                </c:pt>
                <c:pt idx="554">
                  <c:v>44400</c:v>
                </c:pt>
                <c:pt idx="555">
                  <c:v>44401</c:v>
                </c:pt>
                <c:pt idx="556">
                  <c:v>44402</c:v>
                </c:pt>
                <c:pt idx="557">
                  <c:v>44403</c:v>
                </c:pt>
                <c:pt idx="558">
                  <c:v>44404</c:v>
                </c:pt>
                <c:pt idx="559">
                  <c:v>44405</c:v>
                </c:pt>
                <c:pt idx="560">
                  <c:v>44406</c:v>
                </c:pt>
                <c:pt idx="561">
                  <c:v>44407</c:v>
                </c:pt>
                <c:pt idx="562">
                  <c:v>44408</c:v>
                </c:pt>
                <c:pt idx="563">
                  <c:v>44409</c:v>
                </c:pt>
                <c:pt idx="564">
                  <c:v>44410</c:v>
                </c:pt>
                <c:pt idx="565">
                  <c:v>44411</c:v>
                </c:pt>
                <c:pt idx="566">
                  <c:v>44412</c:v>
                </c:pt>
                <c:pt idx="567">
                  <c:v>44413</c:v>
                </c:pt>
                <c:pt idx="568">
                  <c:v>44414</c:v>
                </c:pt>
                <c:pt idx="569">
                  <c:v>44415</c:v>
                </c:pt>
                <c:pt idx="570">
                  <c:v>44416</c:v>
                </c:pt>
                <c:pt idx="571">
                  <c:v>44417</c:v>
                </c:pt>
                <c:pt idx="572">
                  <c:v>44418</c:v>
                </c:pt>
                <c:pt idx="573">
                  <c:v>44419</c:v>
                </c:pt>
                <c:pt idx="574">
                  <c:v>44420</c:v>
                </c:pt>
                <c:pt idx="575">
                  <c:v>44421</c:v>
                </c:pt>
                <c:pt idx="576">
                  <c:v>44422</c:v>
                </c:pt>
                <c:pt idx="577">
                  <c:v>44423</c:v>
                </c:pt>
                <c:pt idx="578">
                  <c:v>44424</c:v>
                </c:pt>
                <c:pt idx="579">
                  <c:v>44425</c:v>
                </c:pt>
                <c:pt idx="580">
                  <c:v>44426</c:v>
                </c:pt>
                <c:pt idx="581">
                  <c:v>44427</c:v>
                </c:pt>
                <c:pt idx="582">
                  <c:v>44428</c:v>
                </c:pt>
                <c:pt idx="583">
                  <c:v>44429</c:v>
                </c:pt>
                <c:pt idx="584">
                  <c:v>44430</c:v>
                </c:pt>
                <c:pt idx="585">
                  <c:v>44431</c:v>
                </c:pt>
                <c:pt idx="586">
                  <c:v>44432</c:v>
                </c:pt>
                <c:pt idx="587">
                  <c:v>44433</c:v>
                </c:pt>
                <c:pt idx="588">
                  <c:v>44434</c:v>
                </c:pt>
                <c:pt idx="589">
                  <c:v>44435</c:v>
                </c:pt>
                <c:pt idx="590">
                  <c:v>44436</c:v>
                </c:pt>
                <c:pt idx="591">
                  <c:v>44437</c:v>
                </c:pt>
                <c:pt idx="592">
                  <c:v>44438</c:v>
                </c:pt>
                <c:pt idx="593">
                  <c:v>44439</c:v>
                </c:pt>
                <c:pt idx="594">
                  <c:v>44440</c:v>
                </c:pt>
                <c:pt idx="595">
                  <c:v>44441</c:v>
                </c:pt>
                <c:pt idx="596">
                  <c:v>44442</c:v>
                </c:pt>
                <c:pt idx="597">
                  <c:v>44443</c:v>
                </c:pt>
                <c:pt idx="598">
                  <c:v>44444</c:v>
                </c:pt>
                <c:pt idx="599">
                  <c:v>44445</c:v>
                </c:pt>
                <c:pt idx="600">
                  <c:v>44446</c:v>
                </c:pt>
                <c:pt idx="601">
                  <c:v>44447</c:v>
                </c:pt>
                <c:pt idx="602">
                  <c:v>44448</c:v>
                </c:pt>
                <c:pt idx="603">
                  <c:v>44449</c:v>
                </c:pt>
                <c:pt idx="604">
                  <c:v>44450</c:v>
                </c:pt>
                <c:pt idx="605">
                  <c:v>44451</c:v>
                </c:pt>
                <c:pt idx="606">
                  <c:v>44452</c:v>
                </c:pt>
                <c:pt idx="607">
                  <c:v>44453</c:v>
                </c:pt>
                <c:pt idx="608">
                  <c:v>44454</c:v>
                </c:pt>
                <c:pt idx="609">
                  <c:v>44455</c:v>
                </c:pt>
                <c:pt idx="610">
                  <c:v>44456</c:v>
                </c:pt>
                <c:pt idx="611">
                  <c:v>44457</c:v>
                </c:pt>
                <c:pt idx="612">
                  <c:v>44458</c:v>
                </c:pt>
                <c:pt idx="613">
                  <c:v>44459</c:v>
                </c:pt>
                <c:pt idx="614">
                  <c:v>44460</c:v>
                </c:pt>
                <c:pt idx="615">
                  <c:v>44461</c:v>
                </c:pt>
                <c:pt idx="616">
                  <c:v>44462</c:v>
                </c:pt>
                <c:pt idx="617">
                  <c:v>44463</c:v>
                </c:pt>
                <c:pt idx="618">
                  <c:v>44464</c:v>
                </c:pt>
                <c:pt idx="619">
                  <c:v>44465</c:v>
                </c:pt>
                <c:pt idx="620">
                  <c:v>44466</c:v>
                </c:pt>
                <c:pt idx="621">
                  <c:v>44467</c:v>
                </c:pt>
                <c:pt idx="622">
                  <c:v>44468</c:v>
                </c:pt>
                <c:pt idx="623">
                  <c:v>44469</c:v>
                </c:pt>
                <c:pt idx="624">
                  <c:v>44470</c:v>
                </c:pt>
                <c:pt idx="625">
                  <c:v>44471</c:v>
                </c:pt>
                <c:pt idx="626">
                  <c:v>44472</c:v>
                </c:pt>
                <c:pt idx="627">
                  <c:v>44473</c:v>
                </c:pt>
                <c:pt idx="628">
                  <c:v>44474</c:v>
                </c:pt>
                <c:pt idx="629">
                  <c:v>44475</c:v>
                </c:pt>
                <c:pt idx="630">
                  <c:v>44476</c:v>
                </c:pt>
                <c:pt idx="631">
                  <c:v>44477</c:v>
                </c:pt>
                <c:pt idx="632">
                  <c:v>44478</c:v>
                </c:pt>
                <c:pt idx="633">
                  <c:v>44479</c:v>
                </c:pt>
                <c:pt idx="634">
                  <c:v>44480</c:v>
                </c:pt>
                <c:pt idx="635">
                  <c:v>44481</c:v>
                </c:pt>
                <c:pt idx="636">
                  <c:v>44482</c:v>
                </c:pt>
                <c:pt idx="637">
                  <c:v>44483</c:v>
                </c:pt>
                <c:pt idx="638">
                  <c:v>44484</c:v>
                </c:pt>
                <c:pt idx="639">
                  <c:v>44485</c:v>
                </c:pt>
                <c:pt idx="640">
                  <c:v>44486</c:v>
                </c:pt>
                <c:pt idx="641">
                  <c:v>44487</c:v>
                </c:pt>
                <c:pt idx="642">
                  <c:v>44488</c:v>
                </c:pt>
                <c:pt idx="643">
                  <c:v>44489</c:v>
                </c:pt>
                <c:pt idx="644">
                  <c:v>44490</c:v>
                </c:pt>
                <c:pt idx="645">
                  <c:v>44491</c:v>
                </c:pt>
                <c:pt idx="646">
                  <c:v>44492</c:v>
                </c:pt>
                <c:pt idx="647">
                  <c:v>44493</c:v>
                </c:pt>
                <c:pt idx="648">
                  <c:v>44494</c:v>
                </c:pt>
                <c:pt idx="649">
                  <c:v>44495</c:v>
                </c:pt>
                <c:pt idx="650">
                  <c:v>44496</c:v>
                </c:pt>
                <c:pt idx="651">
                  <c:v>44497</c:v>
                </c:pt>
                <c:pt idx="652">
                  <c:v>44498</c:v>
                </c:pt>
                <c:pt idx="653">
                  <c:v>44499</c:v>
                </c:pt>
                <c:pt idx="654">
                  <c:v>44500</c:v>
                </c:pt>
                <c:pt idx="655">
                  <c:v>44501</c:v>
                </c:pt>
                <c:pt idx="656">
                  <c:v>44502</c:v>
                </c:pt>
                <c:pt idx="657">
                  <c:v>44503</c:v>
                </c:pt>
                <c:pt idx="658">
                  <c:v>44504</c:v>
                </c:pt>
                <c:pt idx="659">
                  <c:v>44505</c:v>
                </c:pt>
                <c:pt idx="660">
                  <c:v>44506</c:v>
                </c:pt>
                <c:pt idx="661">
                  <c:v>44507</c:v>
                </c:pt>
                <c:pt idx="662">
                  <c:v>44508</c:v>
                </c:pt>
                <c:pt idx="663">
                  <c:v>44509</c:v>
                </c:pt>
                <c:pt idx="664">
                  <c:v>44510</c:v>
                </c:pt>
                <c:pt idx="665">
                  <c:v>44511</c:v>
                </c:pt>
                <c:pt idx="666">
                  <c:v>44512</c:v>
                </c:pt>
                <c:pt idx="667">
                  <c:v>44513</c:v>
                </c:pt>
                <c:pt idx="668">
                  <c:v>44514</c:v>
                </c:pt>
                <c:pt idx="669">
                  <c:v>44515</c:v>
                </c:pt>
                <c:pt idx="670">
                  <c:v>44516</c:v>
                </c:pt>
                <c:pt idx="671">
                  <c:v>44517</c:v>
                </c:pt>
                <c:pt idx="672">
                  <c:v>44518</c:v>
                </c:pt>
                <c:pt idx="673">
                  <c:v>44519</c:v>
                </c:pt>
                <c:pt idx="674">
                  <c:v>44520</c:v>
                </c:pt>
                <c:pt idx="675">
                  <c:v>44521</c:v>
                </c:pt>
                <c:pt idx="676">
                  <c:v>44522</c:v>
                </c:pt>
                <c:pt idx="677">
                  <c:v>44523</c:v>
                </c:pt>
                <c:pt idx="678">
                  <c:v>44524</c:v>
                </c:pt>
                <c:pt idx="679">
                  <c:v>44525</c:v>
                </c:pt>
                <c:pt idx="680">
                  <c:v>44526</c:v>
                </c:pt>
                <c:pt idx="681">
                  <c:v>44527</c:v>
                </c:pt>
                <c:pt idx="682">
                  <c:v>44528</c:v>
                </c:pt>
                <c:pt idx="683">
                  <c:v>44529</c:v>
                </c:pt>
                <c:pt idx="684">
                  <c:v>44530</c:v>
                </c:pt>
                <c:pt idx="685">
                  <c:v>44531</c:v>
                </c:pt>
                <c:pt idx="686">
                  <c:v>44532</c:v>
                </c:pt>
                <c:pt idx="687">
                  <c:v>44533</c:v>
                </c:pt>
                <c:pt idx="688">
                  <c:v>44534</c:v>
                </c:pt>
                <c:pt idx="689">
                  <c:v>44535</c:v>
                </c:pt>
                <c:pt idx="690">
                  <c:v>44536</c:v>
                </c:pt>
                <c:pt idx="691">
                  <c:v>44537</c:v>
                </c:pt>
                <c:pt idx="692">
                  <c:v>44538</c:v>
                </c:pt>
                <c:pt idx="693">
                  <c:v>44539</c:v>
                </c:pt>
                <c:pt idx="694">
                  <c:v>44540</c:v>
                </c:pt>
                <c:pt idx="695">
                  <c:v>44541</c:v>
                </c:pt>
                <c:pt idx="696">
                  <c:v>44542</c:v>
                </c:pt>
                <c:pt idx="697">
                  <c:v>44543</c:v>
                </c:pt>
                <c:pt idx="698">
                  <c:v>44544</c:v>
                </c:pt>
                <c:pt idx="699">
                  <c:v>44545</c:v>
                </c:pt>
                <c:pt idx="700">
                  <c:v>44546</c:v>
                </c:pt>
                <c:pt idx="701">
                  <c:v>44547</c:v>
                </c:pt>
                <c:pt idx="702">
                  <c:v>44548</c:v>
                </c:pt>
                <c:pt idx="703">
                  <c:v>44549</c:v>
                </c:pt>
                <c:pt idx="704">
                  <c:v>44550</c:v>
                </c:pt>
                <c:pt idx="705">
                  <c:v>44551</c:v>
                </c:pt>
                <c:pt idx="706">
                  <c:v>44552</c:v>
                </c:pt>
                <c:pt idx="707">
                  <c:v>44553</c:v>
                </c:pt>
                <c:pt idx="708">
                  <c:v>44554</c:v>
                </c:pt>
                <c:pt idx="709">
                  <c:v>44555</c:v>
                </c:pt>
                <c:pt idx="710">
                  <c:v>44556</c:v>
                </c:pt>
                <c:pt idx="711">
                  <c:v>44557</c:v>
                </c:pt>
                <c:pt idx="712">
                  <c:v>44558</c:v>
                </c:pt>
                <c:pt idx="713">
                  <c:v>44559</c:v>
                </c:pt>
                <c:pt idx="714">
                  <c:v>44560</c:v>
                </c:pt>
                <c:pt idx="715">
                  <c:v>44561</c:v>
                </c:pt>
                <c:pt idx="716">
                  <c:v>44562</c:v>
                </c:pt>
                <c:pt idx="717">
                  <c:v>44563</c:v>
                </c:pt>
                <c:pt idx="718">
                  <c:v>44564</c:v>
                </c:pt>
                <c:pt idx="719">
                  <c:v>44565</c:v>
                </c:pt>
                <c:pt idx="720">
                  <c:v>44566</c:v>
                </c:pt>
                <c:pt idx="721">
                  <c:v>44567</c:v>
                </c:pt>
                <c:pt idx="722">
                  <c:v>44568</c:v>
                </c:pt>
                <c:pt idx="723">
                  <c:v>44569</c:v>
                </c:pt>
                <c:pt idx="724">
                  <c:v>44570</c:v>
                </c:pt>
                <c:pt idx="725">
                  <c:v>44571</c:v>
                </c:pt>
                <c:pt idx="726">
                  <c:v>44572</c:v>
                </c:pt>
                <c:pt idx="727">
                  <c:v>44573</c:v>
                </c:pt>
                <c:pt idx="728">
                  <c:v>44574</c:v>
                </c:pt>
                <c:pt idx="729">
                  <c:v>44575</c:v>
                </c:pt>
                <c:pt idx="730">
                  <c:v>44576</c:v>
                </c:pt>
                <c:pt idx="731">
                  <c:v>44577</c:v>
                </c:pt>
                <c:pt idx="732">
                  <c:v>44578</c:v>
                </c:pt>
                <c:pt idx="733">
                  <c:v>44579</c:v>
                </c:pt>
                <c:pt idx="734">
                  <c:v>44580</c:v>
                </c:pt>
                <c:pt idx="735">
                  <c:v>44581</c:v>
                </c:pt>
                <c:pt idx="736">
                  <c:v>44582</c:v>
                </c:pt>
                <c:pt idx="737">
                  <c:v>44583</c:v>
                </c:pt>
                <c:pt idx="738">
                  <c:v>44584</c:v>
                </c:pt>
                <c:pt idx="739">
                  <c:v>44585</c:v>
                </c:pt>
                <c:pt idx="740">
                  <c:v>44586</c:v>
                </c:pt>
                <c:pt idx="741">
                  <c:v>44587</c:v>
                </c:pt>
                <c:pt idx="742">
                  <c:v>44588</c:v>
                </c:pt>
                <c:pt idx="743">
                  <c:v>44589</c:v>
                </c:pt>
                <c:pt idx="744">
                  <c:v>44590</c:v>
                </c:pt>
                <c:pt idx="745">
                  <c:v>44591</c:v>
                </c:pt>
                <c:pt idx="746">
                  <c:v>44592</c:v>
                </c:pt>
                <c:pt idx="747">
                  <c:v>44593</c:v>
                </c:pt>
                <c:pt idx="748">
                  <c:v>44594</c:v>
                </c:pt>
                <c:pt idx="749">
                  <c:v>44595</c:v>
                </c:pt>
                <c:pt idx="750">
                  <c:v>44596</c:v>
                </c:pt>
                <c:pt idx="751">
                  <c:v>44597</c:v>
                </c:pt>
                <c:pt idx="752">
                  <c:v>44598</c:v>
                </c:pt>
                <c:pt idx="753">
                  <c:v>44599</c:v>
                </c:pt>
                <c:pt idx="754">
                  <c:v>44600</c:v>
                </c:pt>
                <c:pt idx="755">
                  <c:v>44601</c:v>
                </c:pt>
                <c:pt idx="756">
                  <c:v>44602</c:v>
                </c:pt>
                <c:pt idx="757">
                  <c:v>44603</c:v>
                </c:pt>
                <c:pt idx="758">
                  <c:v>44604</c:v>
                </c:pt>
                <c:pt idx="759">
                  <c:v>44605</c:v>
                </c:pt>
                <c:pt idx="760">
                  <c:v>44606</c:v>
                </c:pt>
                <c:pt idx="761">
                  <c:v>44607</c:v>
                </c:pt>
                <c:pt idx="762">
                  <c:v>44608</c:v>
                </c:pt>
                <c:pt idx="763">
                  <c:v>44609</c:v>
                </c:pt>
                <c:pt idx="764">
                  <c:v>44610</c:v>
                </c:pt>
                <c:pt idx="765">
                  <c:v>44611</c:v>
                </c:pt>
                <c:pt idx="766">
                  <c:v>44612</c:v>
                </c:pt>
                <c:pt idx="767">
                  <c:v>44613</c:v>
                </c:pt>
                <c:pt idx="768">
                  <c:v>44614</c:v>
                </c:pt>
              </c:numCache>
            </c:numRef>
          </c:cat>
          <c:val>
            <c:numRef>
              <c:f>nhk_news_covid19_prefectures_da!$C$2:$C$770</c:f>
              <c:numCache>
                <c:formatCode>General</c:formatCode>
                <c:ptCount val="769"/>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1</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1</c:v>
                </c:pt>
                <c:pt idx="192">
                  <c:v>0</c:v>
                </c:pt>
                <c:pt idx="193">
                  <c:v>0</c:v>
                </c:pt>
                <c:pt idx="194">
                  <c:v>0</c:v>
                </c:pt>
                <c:pt idx="195">
                  <c:v>0</c:v>
                </c:pt>
                <c:pt idx="196">
                  <c:v>0</c:v>
                </c:pt>
                <c:pt idx="197">
                  <c:v>0</c:v>
                </c:pt>
                <c:pt idx="198">
                  <c:v>0</c:v>
                </c:pt>
                <c:pt idx="199">
                  <c:v>0</c:v>
                </c:pt>
                <c:pt idx="200">
                  <c:v>0</c:v>
                </c:pt>
                <c:pt idx="201">
                  <c:v>0</c:v>
                </c:pt>
                <c:pt idx="202">
                  <c:v>0</c:v>
                </c:pt>
                <c:pt idx="203">
                  <c:v>0</c:v>
                </c:pt>
                <c:pt idx="204">
                  <c:v>1</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pt idx="240">
                  <c:v>0</c:v>
                </c:pt>
                <c:pt idx="241">
                  <c:v>0</c:v>
                </c:pt>
                <c:pt idx="242">
                  <c:v>0</c:v>
                </c:pt>
                <c:pt idx="243">
                  <c:v>0</c:v>
                </c:pt>
                <c:pt idx="244">
                  <c:v>0</c:v>
                </c:pt>
                <c:pt idx="245">
                  <c:v>0</c:v>
                </c:pt>
                <c:pt idx="246">
                  <c:v>0</c:v>
                </c:pt>
                <c:pt idx="247">
                  <c:v>0</c:v>
                </c:pt>
                <c:pt idx="248">
                  <c:v>0</c:v>
                </c:pt>
                <c:pt idx="249">
                  <c:v>0</c:v>
                </c:pt>
                <c:pt idx="250">
                  <c:v>0</c:v>
                </c:pt>
                <c:pt idx="251">
                  <c:v>0</c:v>
                </c:pt>
                <c:pt idx="252">
                  <c:v>0</c:v>
                </c:pt>
                <c:pt idx="253">
                  <c:v>0</c:v>
                </c:pt>
                <c:pt idx="254">
                  <c:v>0</c:v>
                </c:pt>
                <c:pt idx="255">
                  <c:v>0</c:v>
                </c:pt>
                <c:pt idx="256">
                  <c:v>0</c:v>
                </c:pt>
                <c:pt idx="257">
                  <c:v>0</c:v>
                </c:pt>
                <c:pt idx="258">
                  <c:v>0</c:v>
                </c:pt>
                <c:pt idx="259">
                  <c:v>0</c:v>
                </c:pt>
                <c:pt idx="260">
                  <c:v>0</c:v>
                </c:pt>
                <c:pt idx="261">
                  <c:v>0</c:v>
                </c:pt>
                <c:pt idx="262">
                  <c:v>0</c:v>
                </c:pt>
                <c:pt idx="263">
                  <c:v>0</c:v>
                </c:pt>
                <c:pt idx="264">
                  <c:v>0</c:v>
                </c:pt>
                <c:pt idx="265">
                  <c:v>0</c:v>
                </c:pt>
                <c:pt idx="266">
                  <c:v>0</c:v>
                </c:pt>
                <c:pt idx="267">
                  <c:v>0</c:v>
                </c:pt>
                <c:pt idx="268">
                  <c:v>0</c:v>
                </c:pt>
                <c:pt idx="269">
                  <c:v>0</c:v>
                </c:pt>
                <c:pt idx="270">
                  <c:v>0</c:v>
                </c:pt>
                <c:pt idx="271">
                  <c:v>0</c:v>
                </c:pt>
                <c:pt idx="272">
                  <c:v>0</c:v>
                </c:pt>
                <c:pt idx="273">
                  <c:v>0</c:v>
                </c:pt>
                <c:pt idx="274">
                  <c:v>0</c:v>
                </c:pt>
                <c:pt idx="275">
                  <c:v>0</c:v>
                </c:pt>
                <c:pt idx="276">
                  <c:v>0</c:v>
                </c:pt>
                <c:pt idx="277">
                  <c:v>0</c:v>
                </c:pt>
                <c:pt idx="278">
                  <c:v>0</c:v>
                </c:pt>
                <c:pt idx="279">
                  <c:v>0</c:v>
                </c:pt>
                <c:pt idx="280">
                  <c:v>0</c:v>
                </c:pt>
                <c:pt idx="281">
                  <c:v>0</c:v>
                </c:pt>
                <c:pt idx="282">
                  <c:v>0</c:v>
                </c:pt>
                <c:pt idx="283">
                  <c:v>0</c:v>
                </c:pt>
                <c:pt idx="284">
                  <c:v>0</c:v>
                </c:pt>
                <c:pt idx="285">
                  <c:v>0</c:v>
                </c:pt>
                <c:pt idx="286">
                  <c:v>0</c:v>
                </c:pt>
                <c:pt idx="287">
                  <c:v>0</c:v>
                </c:pt>
                <c:pt idx="288">
                  <c:v>0</c:v>
                </c:pt>
                <c:pt idx="289">
                  <c:v>0</c:v>
                </c:pt>
                <c:pt idx="290">
                  <c:v>0</c:v>
                </c:pt>
                <c:pt idx="291">
                  <c:v>0</c:v>
                </c:pt>
                <c:pt idx="292">
                  <c:v>0</c:v>
                </c:pt>
                <c:pt idx="293">
                  <c:v>0</c:v>
                </c:pt>
                <c:pt idx="294">
                  <c:v>0</c:v>
                </c:pt>
                <c:pt idx="295">
                  <c:v>0</c:v>
                </c:pt>
                <c:pt idx="296">
                  <c:v>0</c:v>
                </c:pt>
                <c:pt idx="297">
                  <c:v>0</c:v>
                </c:pt>
                <c:pt idx="298">
                  <c:v>0</c:v>
                </c:pt>
                <c:pt idx="299">
                  <c:v>0</c:v>
                </c:pt>
                <c:pt idx="300">
                  <c:v>0</c:v>
                </c:pt>
                <c:pt idx="301">
                  <c:v>0</c:v>
                </c:pt>
                <c:pt idx="302">
                  <c:v>0</c:v>
                </c:pt>
                <c:pt idx="303">
                  <c:v>0</c:v>
                </c:pt>
                <c:pt idx="304">
                  <c:v>0</c:v>
                </c:pt>
                <c:pt idx="305">
                  <c:v>0</c:v>
                </c:pt>
                <c:pt idx="306">
                  <c:v>0</c:v>
                </c:pt>
                <c:pt idx="307">
                  <c:v>0</c:v>
                </c:pt>
                <c:pt idx="308">
                  <c:v>0</c:v>
                </c:pt>
                <c:pt idx="309">
                  <c:v>0</c:v>
                </c:pt>
                <c:pt idx="310">
                  <c:v>0</c:v>
                </c:pt>
                <c:pt idx="311">
                  <c:v>0</c:v>
                </c:pt>
                <c:pt idx="312">
                  <c:v>0</c:v>
                </c:pt>
                <c:pt idx="313">
                  <c:v>0</c:v>
                </c:pt>
                <c:pt idx="314">
                  <c:v>0</c:v>
                </c:pt>
                <c:pt idx="315">
                  <c:v>0</c:v>
                </c:pt>
                <c:pt idx="316">
                  <c:v>0</c:v>
                </c:pt>
                <c:pt idx="317">
                  <c:v>0</c:v>
                </c:pt>
                <c:pt idx="318">
                  <c:v>0</c:v>
                </c:pt>
                <c:pt idx="319">
                  <c:v>0</c:v>
                </c:pt>
                <c:pt idx="320">
                  <c:v>0</c:v>
                </c:pt>
                <c:pt idx="321">
                  <c:v>0</c:v>
                </c:pt>
                <c:pt idx="322">
                  <c:v>0</c:v>
                </c:pt>
                <c:pt idx="323">
                  <c:v>0</c:v>
                </c:pt>
                <c:pt idx="324">
                  <c:v>0</c:v>
                </c:pt>
                <c:pt idx="325">
                  <c:v>0</c:v>
                </c:pt>
                <c:pt idx="326">
                  <c:v>0</c:v>
                </c:pt>
                <c:pt idx="327">
                  <c:v>0</c:v>
                </c:pt>
                <c:pt idx="328">
                  <c:v>0</c:v>
                </c:pt>
                <c:pt idx="329">
                  <c:v>0</c:v>
                </c:pt>
                <c:pt idx="330">
                  <c:v>0</c:v>
                </c:pt>
                <c:pt idx="331">
                  <c:v>0</c:v>
                </c:pt>
                <c:pt idx="332">
                  <c:v>0</c:v>
                </c:pt>
                <c:pt idx="333">
                  <c:v>0</c:v>
                </c:pt>
                <c:pt idx="334">
                  <c:v>0</c:v>
                </c:pt>
                <c:pt idx="335">
                  <c:v>0</c:v>
                </c:pt>
                <c:pt idx="336">
                  <c:v>0</c:v>
                </c:pt>
                <c:pt idx="337">
                  <c:v>0</c:v>
                </c:pt>
                <c:pt idx="338">
                  <c:v>0</c:v>
                </c:pt>
                <c:pt idx="339">
                  <c:v>0</c:v>
                </c:pt>
                <c:pt idx="340">
                  <c:v>0</c:v>
                </c:pt>
                <c:pt idx="341">
                  <c:v>0</c:v>
                </c:pt>
                <c:pt idx="342">
                  <c:v>0</c:v>
                </c:pt>
                <c:pt idx="343">
                  <c:v>0</c:v>
                </c:pt>
                <c:pt idx="344">
                  <c:v>0</c:v>
                </c:pt>
                <c:pt idx="345">
                  <c:v>0</c:v>
                </c:pt>
                <c:pt idx="346">
                  <c:v>0</c:v>
                </c:pt>
                <c:pt idx="347">
                  <c:v>0</c:v>
                </c:pt>
                <c:pt idx="348">
                  <c:v>0</c:v>
                </c:pt>
                <c:pt idx="349">
                  <c:v>1</c:v>
                </c:pt>
                <c:pt idx="350">
                  <c:v>0</c:v>
                </c:pt>
                <c:pt idx="351">
                  <c:v>0</c:v>
                </c:pt>
                <c:pt idx="352">
                  <c:v>0</c:v>
                </c:pt>
                <c:pt idx="353">
                  <c:v>1</c:v>
                </c:pt>
                <c:pt idx="354">
                  <c:v>0</c:v>
                </c:pt>
                <c:pt idx="355">
                  <c:v>0</c:v>
                </c:pt>
                <c:pt idx="356">
                  <c:v>1</c:v>
                </c:pt>
                <c:pt idx="357">
                  <c:v>1</c:v>
                </c:pt>
                <c:pt idx="358">
                  <c:v>0</c:v>
                </c:pt>
                <c:pt idx="359">
                  <c:v>0</c:v>
                </c:pt>
                <c:pt idx="360">
                  <c:v>1</c:v>
                </c:pt>
                <c:pt idx="361">
                  <c:v>0</c:v>
                </c:pt>
                <c:pt idx="362">
                  <c:v>0</c:v>
                </c:pt>
                <c:pt idx="363">
                  <c:v>2</c:v>
                </c:pt>
                <c:pt idx="364">
                  <c:v>2</c:v>
                </c:pt>
                <c:pt idx="365">
                  <c:v>0</c:v>
                </c:pt>
                <c:pt idx="366">
                  <c:v>1</c:v>
                </c:pt>
                <c:pt idx="367">
                  <c:v>1</c:v>
                </c:pt>
                <c:pt idx="368">
                  <c:v>2</c:v>
                </c:pt>
                <c:pt idx="369">
                  <c:v>1</c:v>
                </c:pt>
                <c:pt idx="370">
                  <c:v>1</c:v>
                </c:pt>
                <c:pt idx="371">
                  <c:v>0</c:v>
                </c:pt>
                <c:pt idx="372">
                  <c:v>0</c:v>
                </c:pt>
                <c:pt idx="373">
                  <c:v>1</c:v>
                </c:pt>
                <c:pt idx="374">
                  <c:v>1</c:v>
                </c:pt>
                <c:pt idx="375">
                  <c:v>1</c:v>
                </c:pt>
                <c:pt idx="376">
                  <c:v>0</c:v>
                </c:pt>
                <c:pt idx="377">
                  <c:v>2</c:v>
                </c:pt>
                <c:pt idx="378">
                  <c:v>2</c:v>
                </c:pt>
                <c:pt idx="379">
                  <c:v>0</c:v>
                </c:pt>
                <c:pt idx="380">
                  <c:v>1</c:v>
                </c:pt>
                <c:pt idx="381">
                  <c:v>1</c:v>
                </c:pt>
                <c:pt idx="382">
                  <c:v>1</c:v>
                </c:pt>
                <c:pt idx="383">
                  <c:v>3</c:v>
                </c:pt>
                <c:pt idx="384">
                  <c:v>1</c:v>
                </c:pt>
                <c:pt idx="385">
                  <c:v>0</c:v>
                </c:pt>
                <c:pt idx="386">
                  <c:v>1</c:v>
                </c:pt>
                <c:pt idx="387">
                  <c:v>2</c:v>
                </c:pt>
                <c:pt idx="388">
                  <c:v>0</c:v>
                </c:pt>
                <c:pt idx="389">
                  <c:v>0</c:v>
                </c:pt>
                <c:pt idx="390">
                  <c:v>0</c:v>
                </c:pt>
                <c:pt idx="391">
                  <c:v>0</c:v>
                </c:pt>
                <c:pt idx="392">
                  <c:v>0</c:v>
                </c:pt>
                <c:pt idx="393">
                  <c:v>0</c:v>
                </c:pt>
                <c:pt idx="394">
                  <c:v>0</c:v>
                </c:pt>
                <c:pt idx="395">
                  <c:v>0</c:v>
                </c:pt>
                <c:pt idx="396">
                  <c:v>1</c:v>
                </c:pt>
                <c:pt idx="397">
                  <c:v>0</c:v>
                </c:pt>
                <c:pt idx="398">
                  <c:v>0</c:v>
                </c:pt>
                <c:pt idx="399">
                  <c:v>0</c:v>
                </c:pt>
                <c:pt idx="400">
                  <c:v>0</c:v>
                </c:pt>
                <c:pt idx="401">
                  <c:v>0</c:v>
                </c:pt>
                <c:pt idx="402">
                  <c:v>0</c:v>
                </c:pt>
                <c:pt idx="403">
                  <c:v>0</c:v>
                </c:pt>
                <c:pt idx="404">
                  <c:v>0</c:v>
                </c:pt>
                <c:pt idx="405">
                  <c:v>0</c:v>
                </c:pt>
                <c:pt idx="406">
                  <c:v>0</c:v>
                </c:pt>
                <c:pt idx="407">
                  <c:v>0</c:v>
                </c:pt>
                <c:pt idx="408">
                  <c:v>0</c:v>
                </c:pt>
                <c:pt idx="409">
                  <c:v>0</c:v>
                </c:pt>
                <c:pt idx="410">
                  <c:v>0</c:v>
                </c:pt>
                <c:pt idx="411">
                  <c:v>0</c:v>
                </c:pt>
                <c:pt idx="412">
                  <c:v>1</c:v>
                </c:pt>
                <c:pt idx="413">
                  <c:v>0</c:v>
                </c:pt>
                <c:pt idx="414">
                  <c:v>0</c:v>
                </c:pt>
                <c:pt idx="415">
                  <c:v>0</c:v>
                </c:pt>
                <c:pt idx="416">
                  <c:v>0</c:v>
                </c:pt>
                <c:pt idx="417">
                  <c:v>0</c:v>
                </c:pt>
                <c:pt idx="418">
                  <c:v>0</c:v>
                </c:pt>
                <c:pt idx="419">
                  <c:v>0</c:v>
                </c:pt>
                <c:pt idx="420">
                  <c:v>0</c:v>
                </c:pt>
                <c:pt idx="421">
                  <c:v>0</c:v>
                </c:pt>
                <c:pt idx="422">
                  <c:v>0</c:v>
                </c:pt>
                <c:pt idx="423">
                  <c:v>0</c:v>
                </c:pt>
                <c:pt idx="424">
                  <c:v>0</c:v>
                </c:pt>
                <c:pt idx="425">
                  <c:v>1</c:v>
                </c:pt>
                <c:pt idx="426">
                  <c:v>0</c:v>
                </c:pt>
                <c:pt idx="427">
                  <c:v>0</c:v>
                </c:pt>
                <c:pt idx="428">
                  <c:v>0</c:v>
                </c:pt>
                <c:pt idx="429">
                  <c:v>0</c:v>
                </c:pt>
                <c:pt idx="430">
                  <c:v>0</c:v>
                </c:pt>
                <c:pt idx="431">
                  <c:v>0</c:v>
                </c:pt>
                <c:pt idx="432">
                  <c:v>0</c:v>
                </c:pt>
                <c:pt idx="433">
                  <c:v>0</c:v>
                </c:pt>
                <c:pt idx="434">
                  <c:v>0</c:v>
                </c:pt>
                <c:pt idx="435">
                  <c:v>0</c:v>
                </c:pt>
                <c:pt idx="436">
                  <c:v>0</c:v>
                </c:pt>
                <c:pt idx="437">
                  <c:v>0</c:v>
                </c:pt>
                <c:pt idx="438">
                  <c:v>0</c:v>
                </c:pt>
                <c:pt idx="439">
                  <c:v>1</c:v>
                </c:pt>
                <c:pt idx="440">
                  <c:v>0</c:v>
                </c:pt>
                <c:pt idx="441">
                  <c:v>0</c:v>
                </c:pt>
                <c:pt idx="442">
                  <c:v>0</c:v>
                </c:pt>
                <c:pt idx="443">
                  <c:v>0</c:v>
                </c:pt>
                <c:pt idx="444">
                  <c:v>0</c:v>
                </c:pt>
                <c:pt idx="445">
                  <c:v>0</c:v>
                </c:pt>
                <c:pt idx="446">
                  <c:v>0</c:v>
                </c:pt>
                <c:pt idx="447">
                  <c:v>0</c:v>
                </c:pt>
                <c:pt idx="448">
                  <c:v>0</c:v>
                </c:pt>
                <c:pt idx="449">
                  <c:v>0</c:v>
                </c:pt>
                <c:pt idx="450">
                  <c:v>0</c:v>
                </c:pt>
                <c:pt idx="451">
                  <c:v>0</c:v>
                </c:pt>
                <c:pt idx="452">
                  <c:v>0</c:v>
                </c:pt>
                <c:pt idx="453">
                  <c:v>0</c:v>
                </c:pt>
                <c:pt idx="454">
                  <c:v>0</c:v>
                </c:pt>
                <c:pt idx="455">
                  <c:v>0</c:v>
                </c:pt>
                <c:pt idx="456">
                  <c:v>0</c:v>
                </c:pt>
                <c:pt idx="457">
                  <c:v>0</c:v>
                </c:pt>
                <c:pt idx="458">
                  <c:v>1</c:v>
                </c:pt>
                <c:pt idx="459">
                  <c:v>0</c:v>
                </c:pt>
                <c:pt idx="460">
                  <c:v>0</c:v>
                </c:pt>
                <c:pt idx="461">
                  <c:v>0</c:v>
                </c:pt>
                <c:pt idx="462">
                  <c:v>0</c:v>
                </c:pt>
                <c:pt idx="463">
                  <c:v>0</c:v>
                </c:pt>
                <c:pt idx="464">
                  <c:v>0</c:v>
                </c:pt>
                <c:pt idx="465">
                  <c:v>0</c:v>
                </c:pt>
                <c:pt idx="466">
                  <c:v>0</c:v>
                </c:pt>
                <c:pt idx="467">
                  <c:v>0</c:v>
                </c:pt>
                <c:pt idx="468">
                  <c:v>0</c:v>
                </c:pt>
                <c:pt idx="469">
                  <c:v>1</c:v>
                </c:pt>
                <c:pt idx="470">
                  <c:v>0</c:v>
                </c:pt>
                <c:pt idx="471">
                  <c:v>0</c:v>
                </c:pt>
                <c:pt idx="472">
                  <c:v>0</c:v>
                </c:pt>
                <c:pt idx="473">
                  <c:v>0</c:v>
                </c:pt>
                <c:pt idx="474">
                  <c:v>1</c:v>
                </c:pt>
                <c:pt idx="475">
                  <c:v>0</c:v>
                </c:pt>
                <c:pt idx="476">
                  <c:v>1</c:v>
                </c:pt>
                <c:pt idx="477">
                  <c:v>0</c:v>
                </c:pt>
                <c:pt idx="478">
                  <c:v>1</c:v>
                </c:pt>
                <c:pt idx="479">
                  <c:v>0</c:v>
                </c:pt>
                <c:pt idx="480">
                  <c:v>1</c:v>
                </c:pt>
                <c:pt idx="481">
                  <c:v>1</c:v>
                </c:pt>
                <c:pt idx="482">
                  <c:v>0</c:v>
                </c:pt>
                <c:pt idx="483">
                  <c:v>1</c:v>
                </c:pt>
                <c:pt idx="484">
                  <c:v>1</c:v>
                </c:pt>
                <c:pt idx="485">
                  <c:v>2</c:v>
                </c:pt>
                <c:pt idx="486">
                  <c:v>2</c:v>
                </c:pt>
                <c:pt idx="487">
                  <c:v>2</c:v>
                </c:pt>
                <c:pt idx="488">
                  <c:v>0</c:v>
                </c:pt>
                <c:pt idx="489">
                  <c:v>2</c:v>
                </c:pt>
                <c:pt idx="490">
                  <c:v>1</c:v>
                </c:pt>
                <c:pt idx="491">
                  <c:v>3</c:v>
                </c:pt>
                <c:pt idx="492">
                  <c:v>1</c:v>
                </c:pt>
                <c:pt idx="493">
                  <c:v>0</c:v>
                </c:pt>
                <c:pt idx="494">
                  <c:v>0</c:v>
                </c:pt>
                <c:pt idx="495">
                  <c:v>1</c:v>
                </c:pt>
                <c:pt idx="496">
                  <c:v>1</c:v>
                </c:pt>
                <c:pt idx="497">
                  <c:v>0</c:v>
                </c:pt>
                <c:pt idx="498">
                  <c:v>0</c:v>
                </c:pt>
                <c:pt idx="499">
                  <c:v>1</c:v>
                </c:pt>
                <c:pt idx="500">
                  <c:v>0</c:v>
                </c:pt>
                <c:pt idx="501">
                  <c:v>1</c:v>
                </c:pt>
                <c:pt idx="502">
                  <c:v>1</c:v>
                </c:pt>
                <c:pt idx="503">
                  <c:v>1</c:v>
                </c:pt>
                <c:pt idx="504">
                  <c:v>1</c:v>
                </c:pt>
                <c:pt idx="505">
                  <c:v>0</c:v>
                </c:pt>
                <c:pt idx="506">
                  <c:v>0</c:v>
                </c:pt>
                <c:pt idx="507">
                  <c:v>0</c:v>
                </c:pt>
                <c:pt idx="508">
                  <c:v>0</c:v>
                </c:pt>
                <c:pt idx="509">
                  <c:v>0</c:v>
                </c:pt>
                <c:pt idx="510">
                  <c:v>0</c:v>
                </c:pt>
                <c:pt idx="511">
                  <c:v>0</c:v>
                </c:pt>
                <c:pt idx="512">
                  <c:v>0</c:v>
                </c:pt>
                <c:pt idx="513">
                  <c:v>0</c:v>
                </c:pt>
                <c:pt idx="514">
                  <c:v>0</c:v>
                </c:pt>
                <c:pt idx="515">
                  <c:v>0</c:v>
                </c:pt>
                <c:pt idx="516">
                  <c:v>0</c:v>
                </c:pt>
                <c:pt idx="517">
                  <c:v>1</c:v>
                </c:pt>
                <c:pt idx="518">
                  <c:v>0</c:v>
                </c:pt>
                <c:pt idx="519">
                  <c:v>0</c:v>
                </c:pt>
                <c:pt idx="520">
                  <c:v>0</c:v>
                </c:pt>
                <c:pt idx="521">
                  <c:v>0</c:v>
                </c:pt>
                <c:pt idx="522">
                  <c:v>0</c:v>
                </c:pt>
                <c:pt idx="523">
                  <c:v>0</c:v>
                </c:pt>
                <c:pt idx="524">
                  <c:v>0</c:v>
                </c:pt>
                <c:pt idx="525">
                  <c:v>0</c:v>
                </c:pt>
                <c:pt idx="526">
                  <c:v>0</c:v>
                </c:pt>
                <c:pt idx="527">
                  <c:v>0</c:v>
                </c:pt>
                <c:pt idx="528">
                  <c:v>0</c:v>
                </c:pt>
                <c:pt idx="529">
                  <c:v>0</c:v>
                </c:pt>
                <c:pt idx="530">
                  <c:v>0</c:v>
                </c:pt>
                <c:pt idx="531">
                  <c:v>0</c:v>
                </c:pt>
                <c:pt idx="532">
                  <c:v>0</c:v>
                </c:pt>
                <c:pt idx="533">
                  <c:v>0</c:v>
                </c:pt>
                <c:pt idx="534">
                  <c:v>0</c:v>
                </c:pt>
                <c:pt idx="535">
                  <c:v>0</c:v>
                </c:pt>
                <c:pt idx="536">
                  <c:v>0</c:v>
                </c:pt>
                <c:pt idx="537">
                  <c:v>0</c:v>
                </c:pt>
                <c:pt idx="538">
                  <c:v>0</c:v>
                </c:pt>
                <c:pt idx="539">
                  <c:v>0</c:v>
                </c:pt>
                <c:pt idx="540">
                  <c:v>0</c:v>
                </c:pt>
                <c:pt idx="541">
                  <c:v>0</c:v>
                </c:pt>
                <c:pt idx="542">
                  <c:v>0</c:v>
                </c:pt>
                <c:pt idx="543">
                  <c:v>0</c:v>
                </c:pt>
                <c:pt idx="544">
                  <c:v>0</c:v>
                </c:pt>
                <c:pt idx="545">
                  <c:v>0</c:v>
                </c:pt>
                <c:pt idx="546">
                  <c:v>0</c:v>
                </c:pt>
                <c:pt idx="547">
                  <c:v>0</c:v>
                </c:pt>
                <c:pt idx="548">
                  <c:v>0</c:v>
                </c:pt>
                <c:pt idx="549">
                  <c:v>0</c:v>
                </c:pt>
                <c:pt idx="550">
                  <c:v>0</c:v>
                </c:pt>
                <c:pt idx="551">
                  <c:v>0</c:v>
                </c:pt>
                <c:pt idx="552">
                  <c:v>0</c:v>
                </c:pt>
                <c:pt idx="553">
                  <c:v>0</c:v>
                </c:pt>
                <c:pt idx="554">
                  <c:v>0</c:v>
                </c:pt>
                <c:pt idx="555">
                  <c:v>0</c:v>
                </c:pt>
                <c:pt idx="556">
                  <c:v>0</c:v>
                </c:pt>
                <c:pt idx="557">
                  <c:v>0</c:v>
                </c:pt>
                <c:pt idx="558">
                  <c:v>0</c:v>
                </c:pt>
                <c:pt idx="559">
                  <c:v>0</c:v>
                </c:pt>
                <c:pt idx="560">
                  <c:v>0</c:v>
                </c:pt>
                <c:pt idx="561">
                  <c:v>0</c:v>
                </c:pt>
                <c:pt idx="562">
                  <c:v>0</c:v>
                </c:pt>
                <c:pt idx="563">
                  <c:v>0</c:v>
                </c:pt>
                <c:pt idx="564">
                  <c:v>0</c:v>
                </c:pt>
                <c:pt idx="565">
                  <c:v>0</c:v>
                </c:pt>
                <c:pt idx="566">
                  <c:v>0</c:v>
                </c:pt>
                <c:pt idx="567">
                  <c:v>0</c:v>
                </c:pt>
                <c:pt idx="568">
                  <c:v>0</c:v>
                </c:pt>
                <c:pt idx="569">
                  <c:v>0</c:v>
                </c:pt>
                <c:pt idx="570">
                  <c:v>0</c:v>
                </c:pt>
                <c:pt idx="571">
                  <c:v>0</c:v>
                </c:pt>
                <c:pt idx="572">
                  <c:v>0</c:v>
                </c:pt>
                <c:pt idx="573">
                  <c:v>0</c:v>
                </c:pt>
                <c:pt idx="574">
                  <c:v>0</c:v>
                </c:pt>
                <c:pt idx="575">
                  <c:v>0</c:v>
                </c:pt>
                <c:pt idx="576">
                  <c:v>0</c:v>
                </c:pt>
                <c:pt idx="577">
                  <c:v>0</c:v>
                </c:pt>
                <c:pt idx="578">
                  <c:v>0</c:v>
                </c:pt>
                <c:pt idx="579">
                  <c:v>0</c:v>
                </c:pt>
                <c:pt idx="580">
                  <c:v>0</c:v>
                </c:pt>
                <c:pt idx="581">
                  <c:v>0</c:v>
                </c:pt>
                <c:pt idx="582">
                  <c:v>0</c:v>
                </c:pt>
                <c:pt idx="583">
                  <c:v>0</c:v>
                </c:pt>
                <c:pt idx="584">
                  <c:v>0</c:v>
                </c:pt>
                <c:pt idx="585">
                  <c:v>0</c:v>
                </c:pt>
                <c:pt idx="586">
                  <c:v>0</c:v>
                </c:pt>
                <c:pt idx="587">
                  <c:v>0</c:v>
                </c:pt>
                <c:pt idx="588">
                  <c:v>0</c:v>
                </c:pt>
                <c:pt idx="589">
                  <c:v>0</c:v>
                </c:pt>
                <c:pt idx="590">
                  <c:v>0</c:v>
                </c:pt>
                <c:pt idx="591">
                  <c:v>0</c:v>
                </c:pt>
                <c:pt idx="592">
                  <c:v>0</c:v>
                </c:pt>
                <c:pt idx="593">
                  <c:v>0</c:v>
                </c:pt>
                <c:pt idx="594">
                  <c:v>0</c:v>
                </c:pt>
                <c:pt idx="595">
                  <c:v>0</c:v>
                </c:pt>
                <c:pt idx="596">
                  <c:v>0</c:v>
                </c:pt>
                <c:pt idx="597">
                  <c:v>0</c:v>
                </c:pt>
                <c:pt idx="598">
                  <c:v>0</c:v>
                </c:pt>
                <c:pt idx="599">
                  <c:v>0</c:v>
                </c:pt>
                <c:pt idx="600">
                  <c:v>0</c:v>
                </c:pt>
                <c:pt idx="601">
                  <c:v>1</c:v>
                </c:pt>
                <c:pt idx="602">
                  <c:v>0</c:v>
                </c:pt>
                <c:pt idx="603">
                  <c:v>0</c:v>
                </c:pt>
                <c:pt idx="604">
                  <c:v>0</c:v>
                </c:pt>
                <c:pt idx="605">
                  <c:v>0</c:v>
                </c:pt>
                <c:pt idx="606">
                  <c:v>1</c:v>
                </c:pt>
                <c:pt idx="607">
                  <c:v>0</c:v>
                </c:pt>
                <c:pt idx="608">
                  <c:v>0</c:v>
                </c:pt>
                <c:pt idx="609">
                  <c:v>0</c:v>
                </c:pt>
                <c:pt idx="610">
                  <c:v>0</c:v>
                </c:pt>
                <c:pt idx="611">
                  <c:v>0</c:v>
                </c:pt>
                <c:pt idx="612">
                  <c:v>0</c:v>
                </c:pt>
                <c:pt idx="613">
                  <c:v>0</c:v>
                </c:pt>
                <c:pt idx="614">
                  <c:v>0</c:v>
                </c:pt>
                <c:pt idx="615">
                  <c:v>0</c:v>
                </c:pt>
                <c:pt idx="616">
                  <c:v>0</c:v>
                </c:pt>
                <c:pt idx="617">
                  <c:v>0</c:v>
                </c:pt>
                <c:pt idx="618">
                  <c:v>0</c:v>
                </c:pt>
                <c:pt idx="619">
                  <c:v>0</c:v>
                </c:pt>
                <c:pt idx="620">
                  <c:v>0</c:v>
                </c:pt>
                <c:pt idx="621">
                  <c:v>0</c:v>
                </c:pt>
                <c:pt idx="622">
                  <c:v>0</c:v>
                </c:pt>
                <c:pt idx="623">
                  <c:v>0</c:v>
                </c:pt>
                <c:pt idx="624">
                  <c:v>0</c:v>
                </c:pt>
                <c:pt idx="625">
                  <c:v>1</c:v>
                </c:pt>
                <c:pt idx="626">
                  <c:v>0</c:v>
                </c:pt>
                <c:pt idx="627">
                  <c:v>0</c:v>
                </c:pt>
                <c:pt idx="628">
                  <c:v>0</c:v>
                </c:pt>
                <c:pt idx="629">
                  <c:v>0</c:v>
                </c:pt>
                <c:pt idx="630">
                  <c:v>0</c:v>
                </c:pt>
                <c:pt idx="631">
                  <c:v>0</c:v>
                </c:pt>
                <c:pt idx="632">
                  <c:v>0</c:v>
                </c:pt>
                <c:pt idx="633">
                  <c:v>0</c:v>
                </c:pt>
                <c:pt idx="634">
                  <c:v>1</c:v>
                </c:pt>
                <c:pt idx="635">
                  <c:v>0</c:v>
                </c:pt>
                <c:pt idx="636">
                  <c:v>0</c:v>
                </c:pt>
                <c:pt idx="637">
                  <c:v>0</c:v>
                </c:pt>
                <c:pt idx="638">
                  <c:v>0</c:v>
                </c:pt>
                <c:pt idx="639">
                  <c:v>0</c:v>
                </c:pt>
                <c:pt idx="640">
                  <c:v>0</c:v>
                </c:pt>
                <c:pt idx="641">
                  <c:v>0</c:v>
                </c:pt>
                <c:pt idx="642">
                  <c:v>0</c:v>
                </c:pt>
                <c:pt idx="643">
                  <c:v>0</c:v>
                </c:pt>
                <c:pt idx="644">
                  <c:v>0</c:v>
                </c:pt>
                <c:pt idx="645">
                  <c:v>0</c:v>
                </c:pt>
                <c:pt idx="646">
                  <c:v>0</c:v>
                </c:pt>
                <c:pt idx="647">
                  <c:v>0</c:v>
                </c:pt>
                <c:pt idx="648">
                  <c:v>0</c:v>
                </c:pt>
                <c:pt idx="649">
                  <c:v>0</c:v>
                </c:pt>
                <c:pt idx="650">
                  <c:v>0</c:v>
                </c:pt>
                <c:pt idx="651">
                  <c:v>0</c:v>
                </c:pt>
                <c:pt idx="652">
                  <c:v>0</c:v>
                </c:pt>
                <c:pt idx="653">
                  <c:v>0</c:v>
                </c:pt>
                <c:pt idx="654">
                  <c:v>0</c:v>
                </c:pt>
                <c:pt idx="655">
                  <c:v>0</c:v>
                </c:pt>
                <c:pt idx="656">
                  <c:v>0</c:v>
                </c:pt>
                <c:pt idx="657">
                  <c:v>0</c:v>
                </c:pt>
                <c:pt idx="658">
                  <c:v>0</c:v>
                </c:pt>
                <c:pt idx="659">
                  <c:v>0</c:v>
                </c:pt>
                <c:pt idx="660">
                  <c:v>0</c:v>
                </c:pt>
                <c:pt idx="661">
                  <c:v>0</c:v>
                </c:pt>
                <c:pt idx="662">
                  <c:v>0</c:v>
                </c:pt>
                <c:pt idx="663">
                  <c:v>0</c:v>
                </c:pt>
                <c:pt idx="664">
                  <c:v>0</c:v>
                </c:pt>
                <c:pt idx="665">
                  <c:v>0</c:v>
                </c:pt>
                <c:pt idx="666">
                  <c:v>0</c:v>
                </c:pt>
                <c:pt idx="667">
                  <c:v>0</c:v>
                </c:pt>
                <c:pt idx="668">
                  <c:v>0</c:v>
                </c:pt>
                <c:pt idx="669">
                  <c:v>0</c:v>
                </c:pt>
                <c:pt idx="670">
                  <c:v>0</c:v>
                </c:pt>
                <c:pt idx="671">
                  <c:v>0</c:v>
                </c:pt>
                <c:pt idx="672">
                  <c:v>0</c:v>
                </c:pt>
                <c:pt idx="673">
                  <c:v>0</c:v>
                </c:pt>
                <c:pt idx="674">
                  <c:v>0</c:v>
                </c:pt>
                <c:pt idx="675">
                  <c:v>0</c:v>
                </c:pt>
                <c:pt idx="676">
                  <c:v>0</c:v>
                </c:pt>
                <c:pt idx="677">
                  <c:v>0</c:v>
                </c:pt>
                <c:pt idx="678">
                  <c:v>0</c:v>
                </c:pt>
                <c:pt idx="679">
                  <c:v>0</c:v>
                </c:pt>
                <c:pt idx="680">
                  <c:v>0</c:v>
                </c:pt>
                <c:pt idx="681">
                  <c:v>0</c:v>
                </c:pt>
                <c:pt idx="682">
                  <c:v>0</c:v>
                </c:pt>
                <c:pt idx="683">
                  <c:v>0</c:v>
                </c:pt>
                <c:pt idx="684">
                  <c:v>0</c:v>
                </c:pt>
                <c:pt idx="685">
                  <c:v>0</c:v>
                </c:pt>
                <c:pt idx="686">
                  <c:v>0</c:v>
                </c:pt>
                <c:pt idx="687">
                  <c:v>0</c:v>
                </c:pt>
                <c:pt idx="688">
                  <c:v>0</c:v>
                </c:pt>
                <c:pt idx="689">
                  <c:v>0</c:v>
                </c:pt>
                <c:pt idx="690">
                  <c:v>0</c:v>
                </c:pt>
                <c:pt idx="691">
                  <c:v>0</c:v>
                </c:pt>
                <c:pt idx="692">
                  <c:v>0</c:v>
                </c:pt>
                <c:pt idx="693">
                  <c:v>0</c:v>
                </c:pt>
                <c:pt idx="694">
                  <c:v>0</c:v>
                </c:pt>
                <c:pt idx="695">
                  <c:v>0</c:v>
                </c:pt>
                <c:pt idx="696">
                  <c:v>0</c:v>
                </c:pt>
                <c:pt idx="697">
                  <c:v>0</c:v>
                </c:pt>
                <c:pt idx="698">
                  <c:v>0</c:v>
                </c:pt>
                <c:pt idx="699">
                  <c:v>0</c:v>
                </c:pt>
                <c:pt idx="700">
                  <c:v>0</c:v>
                </c:pt>
                <c:pt idx="701">
                  <c:v>0</c:v>
                </c:pt>
                <c:pt idx="702">
                  <c:v>0</c:v>
                </c:pt>
                <c:pt idx="703">
                  <c:v>0</c:v>
                </c:pt>
                <c:pt idx="704">
                  <c:v>0</c:v>
                </c:pt>
                <c:pt idx="705">
                  <c:v>0</c:v>
                </c:pt>
                <c:pt idx="706">
                  <c:v>0</c:v>
                </c:pt>
                <c:pt idx="707">
                  <c:v>0</c:v>
                </c:pt>
                <c:pt idx="708">
                  <c:v>0</c:v>
                </c:pt>
                <c:pt idx="709">
                  <c:v>0</c:v>
                </c:pt>
                <c:pt idx="710">
                  <c:v>0</c:v>
                </c:pt>
                <c:pt idx="711">
                  <c:v>0</c:v>
                </c:pt>
                <c:pt idx="712">
                  <c:v>0</c:v>
                </c:pt>
                <c:pt idx="713">
                  <c:v>0</c:v>
                </c:pt>
                <c:pt idx="714">
                  <c:v>0</c:v>
                </c:pt>
                <c:pt idx="715">
                  <c:v>0</c:v>
                </c:pt>
                <c:pt idx="716">
                  <c:v>0</c:v>
                </c:pt>
                <c:pt idx="717">
                  <c:v>0</c:v>
                </c:pt>
                <c:pt idx="718">
                  <c:v>0</c:v>
                </c:pt>
                <c:pt idx="719">
                  <c:v>0</c:v>
                </c:pt>
                <c:pt idx="720">
                  <c:v>0</c:v>
                </c:pt>
                <c:pt idx="721">
                  <c:v>0</c:v>
                </c:pt>
                <c:pt idx="722">
                  <c:v>0</c:v>
                </c:pt>
                <c:pt idx="723">
                  <c:v>0</c:v>
                </c:pt>
                <c:pt idx="724">
                  <c:v>0</c:v>
                </c:pt>
                <c:pt idx="725">
                  <c:v>0</c:v>
                </c:pt>
                <c:pt idx="726">
                  <c:v>0</c:v>
                </c:pt>
                <c:pt idx="727">
                  <c:v>0</c:v>
                </c:pt>
                <c:pt idx="728">
                  <c:v>0</c:v>
                </c:pt>
                <c:pt idx="729">
                  <c:v>0</c:v>
                </c:pt>
                <c:pt idx="730">
                  <c:v>0</c:v>
                </c:pt>
                <c:pt idx="731">
                  <c:v>0</c:v>
                </c:pt>
                <c:pt idx="732">
                  <c:v>0</c:v>
                </c:pt>
                <c:pt idx="733">
                  <c:v>0</c:v>
                </c:pt>
                <c:pt idx="734">
                  <c:v>0</c:v>
                </c:pt>
                <c:pt idx="735">
                  <c:v>0</c:v>
                </c:pt>
                <c:pt idx="736">
                  <c:v>1</c:v>
                </c:pt>
                <c:pt idx="737">
                  <c:v>0</c:v>
                </c:pt>
                <c:pt idx="738">
                  <c:v>0</c:v>
                </c:pt>
                <c:pt idx="739">
                  <c:v>0</c:v>
                </c:pt>
                <c:pt idx="740">
                  <c:v>0</c:v>
                </c:pt>
                <c:pt idx="741">
                  <c:v>0</c:v>
                </c:pt>
                <c:pt idx="742">
                  <c:v>1</c:v>
                </c:pt>
                <c:pt idx="743">
                  <c:v>0</c:v>
                </c:pt>
                <c:pt idx="744">
                  <c:v>0</c:v>
                </c:pt>
                <c:pt idx="745">
                  <c:v>0</c:v>
                </c:pt>
                <c:pt idx="746">
                  <c:v>0</c:v>
                </c:pt>
                <c:pt idx="747">
                  <c:v>2</c:v>
                </c:pt>
                <c:pt idx="748">
                  <c:v>0</c:v>
                </c:pt>
                <c:pt idx="749">
                  <c:v>0</c:v>
                </c:pt>
                <c:pt idx="750">
                  <c:v>0</c:v>
                </c:pt>
                <c:pt idx="751">
                  <c:v>2</c:v>
                </c:pt>
                <c:pt idx="752">
                  <c:v>1</c:v>
                </c:pt>
                <c:pt idx="753">
                  <c:v>1</c:v>
                </c:pt>
                <c:pt idx="754">
                  <c:v>1</c:v>
                </c:pt>
                <c:pt idx="755">
                  <c:v>1</c:v>
                </c:pt>
                <c:pt idx="756">
                  <c:v>0</c:v>
                </c:pt>
                <c:pt idx="757">
                  <c:v>2</c:v>
                </c:pt>
                <c:pt idx="758">
                  <c:v>2</c:v>
                </c:pt>
                <c:pt idx="759">
                  <c:v>2</c:v>
                </c:pt>
                <c:pt idx="760">
                  <c:v>2</c:v>
                </c:pt>
                <c:pt idx="761">
                  <c:v>1</c:v>
                </c:pt>
                <c:pt idx="762">
                  <c:v>3</c:v>
                </c:pt>
                <c:pt idx="763">
                  <c:v>0</c:v>
                </c:pt>
                <c:pt idx="764">
                  <c:v>0</c:v>
                </c:pt>
                <c:pt idx="765">
                  <c:v>4</c:v>
                </c:pt>
                <c:pt idx="766">
                  <c:v>0</c:v>
                </c:pt>
                <c:pt idx="767">
                  <c:v>0</c:v>
                </c:pt>
                <c:pt idx="768">
                  <c:v>3</c:v>
                </c:pt>
              </c:numCache>
            </c:numRef>
          </c:val>
          <c:smooth val="0"/>
          <c:extLst>
            <c:ext xmlns:c16="http://schemas.microsoft.com/office/drawing/2014/chart" uri="{C3380CC4-5D6E-409C-BE32-E72D297353CC}">
              <c16:uniqueId val="{00000001-BB86-4419-A421-AB06DC2A424B}"/>
            </c:ext>
          </c:extLst>
        </c:ser>
        <c:dLbls>
          <c:showLegendKey val="0"/>
          <c:showVal val="0"/>
          <c:showCatName val="0"/>
          <c:showSerName val="0"/>
          <c:showPercent val="0"/>
          <c:showBubbleSize val="0"/>
        </c:dLbls>
        <c:marker val="1"/>
        <c:smooth val="0"/>
        <c:axId val="575589576"/>
        <c:axId val="575588592"/>
      </c:lineChart>
      <c:lineChart>
        <c:grouping val="standard"/>
        <c:varyColors val="0"/>
        <c:ser>
          <c:idx val="2"/>
          <c:order val="2"/>
          <c:tx>
            <c:strRef>
              <c:f>nhk_news_covid19_prefectures_da!$D$1</c:f>
              <c:strCache>
                <c:ptCount val="1"/>
                <c:pt idx="0">
                  <c:v>各地の直近1週間の人口10万人あたりの感染者数</c:v>
                </c:pt>
              </c:strCache>
            </c:strRef>
          </c:tx>
          <c:spPr>
            <a:ln w="22225" cap="rnd">
              <a:solidFill>
                <a:schemeClr val="accent3"/>
              </a:solidFill>
              <a:round/>
            </a:ln>
            <a:effectLst/>
          </c:spPr>
          <c:marker>
            <c:symbol val="none"/>
          </c:marker>
          <c:cat>
            <c:numRef>
              <c:f>nhk_news_covid19_prefectures_da!$A$2:$A$770</c:f>
              <c:numCache>
                <c:formatCode>m/d/yyyy</c:formatCode>
                <c:ptCount val="769"/>
                <c:pt idx="0">
                  <c:v>43846</c:v>
                </c:pt>
                <c:pt idx="1">
                  <c:v>43847</c:v>
                </c:pt>
                <c:pt idx="2">
                  <c:v>43848</c:v>
                </c:pt>
                <c:pt idx="3">
                  <c:v>43849</c:v>
                </c:pt>
                <c:pt idx="4">
                  <c:v>43850</c:v>
                </c:pt>
                <c:pt idx="5">
                  <c:v>43851</c:v>
                </c:pt>
                <c:pt idx="6">
                  <c:v>43852</c:v>
                </c:pt>
                <c:pt idx="7">
                  <c:v>43853</c:v>
                </c:pt>
                <c:pt idx="8">
                  <c:v>43854</c:v>
                </c:pt>
                <c:pt idx="9">
                  <c:v>43855</c:v>
                </c:pt>
                <c:pt idx="10">
                  <c:v>43856</c:v>
                </c:pt>
                <c:pt idx="11">
                  <c:v>43857</c:v>
                </c:pt>
                <c:pt idx="12">
                  <c:v>43858</c:v>
                </c:pt>
                <c:pt idx="13">
                  <c:v>43859</c:v>
                </c:pt>
                <c:pt idx="14">
                  <c:v>43860</c:v>
                </c:pt>
                <c:pt idx="15">
                  <c:v>43861</c:v>
                </c:pt>
                <c:pt idx="16">
                  <c:v>43862</c:v>
                </c:pt>
                <c:pt idx="17">
                  <c:v>43863</c:v>
                </c:pt>
                <c:pt idx="18">
                  <c:v>43864</c:v>
                </c:pt>
                <c:pt idx="19">
                  <c:v>43865</c:v>
                </c:pt>
                <c:pt idx="20">
                  <c:v>43866</c:v>
                </c:pt>
                <c:pt idx="21">
                  <c:v>43867</c:v>
                </c:pt>
                <c:pt idx="22">
                  <c:v>43868</c:v>
                </c:pt>
                <c:pt idx="23">
                  <c:v>43869</c:v>
                </c:pt>
                <c:pt idx="24">
                  <c:v>43870</c:v>
                </c:pt>
                <c:pt idx="25">
                  <c:v>43871</c:v>
                </c:pt>
                <c:pt idx="26">
                  <c:v>43872</c:v>
                </c:pt>
                <c:pt idx="27">
                  <c:v>43873</c:v>
                </c:pt>
                <c:pt idx="28">
                  <c:v>43874</c:v>
                </c:pt>
                <c:pt idx="29">
                  <c:v>43875</c:v>
                </c:pt>
                <c:pt idx="30">
                  <c:v>43876</c:v>
                </c:pt>
                <c:pt idx="31">
                  <c:v>43877</c:v>
                </c:pt>
                <c:pt idx="32">
                  <c:v>43878</c:v>
                </c:pt>
                <c:pt idx="33">
                  <c:v>43879</c:v>
                </c:pt>
                <c:pt idx="34">
                  <c:v>43880</c:v>
                </c:pt>
                <c:pt idx="35">
                  <c:v>43881</c:v>
                </c:pt>
                <c:pt idx="36">
                  <c:v>43882</c:v>
                </c:pt>
                <c:pt idx="37">
                  <c:v>43883</c:v>
                </c:pt>
                <c:pt idx="38">
                  <c:v>43884</c:v>
                </c:pt>
                <c:pt idx="39">
                  <c:v>43885</c:v>
                </c:pt>
                <c:pt idx="40">
                  <c:v>43886</c:v>
                </c:pt>
                <c:pt idx="41">
                  <c:v>43887</c:v>
                </c:pt>
                <c:pt idx="42">
                  <c:v>43888</c:v>
                </c:pt>
                <c:pt idx="43">
                  <c:v>43889</c:v>
                </c:pt>
                <c:pt idx="44">
                  <c:v>43890</c:v>
                </c:pt>
                <c:pt idx="45">
                  <c:v>43891</c:v>
                </c:pt>
                <c:pt idx="46">
                  <c:v>43892</c:v>
                </c:pt>
                <c:pt idx="47">
                  <c:v>43893</c:v>
                </c:pt>
                <c:pt idx="48">
                  <c:v>43894</c:v>
                </c:pt>
                <c:pt idx="49">
                  <c:v>43895</c:v>
                </c:pt>
                <c:pt idx="50">
                  <c:v>43896</c:v>
                </c:pt>
                <c:pt idx="51">
                  <c:v>43897</c:v>
                </c:pt>
                <c:pt idx="52">
                  <c:v>43898</c:v>
                </c:pt>
                <c:pt idx="53">
                  <c:v>43899</c:v>
                </c:pt>
                <c:pt idx="54">
                  <c:v>43900</c:v>
                </c:pt>
                <c:pt idx="55">
                  <c:v>43901</c:v>
                </c:pt>
                <c:pt idx="56">
                  <c:v>43902</c:v>
                </c:pt>
                <c:pt idx="57">
                  <c:v>43903</c:v>
                </c:pt>
                <c:pt idx="58">
                  <c:v>43904</c:v>
                </c:pt>
                <c:pt idx="59">
                  <c:v>43905</c:v>
                </c:pt>
                <c:pt idx="60">
                  <c:v>43906</c:v>
                </c:pt>
                <c:pt idx="61">
                  <c:v>43907</c:v>
                </c:pt>
                <c:pt idx="62">
                  <c:v>43908</c:v>
                </c:pt>
                <c:pt idx="63">
                  <c:v>43909</c:v>
                </c:pt>
                <c:pt idx="64">
                  <c:v>43910</c:v>
                </c:pt>
                <c:pt idx="65">
                  <c:v>43911</c:v>
                </c:pt>
                <c:pt idx="66">
                  <c:v>43912</c:v>
                </c:pt>
                <c:pt idx="67">
                  <c:v>43913</c:v>
                </c:pt>
                <c:pt idx="68">
                  <c:v>43914</c:v>
                </c:pt>
                <c:pt idx="69">
                  <c:v>43915</c:v>
                </c:pt>
                <c:pt idx="70">
                  <c:v>43916</c:v>
                </c:pt>
                <c:pt idx="71">
                  <c:v>43917</c:v>
                </c:pt>
                <c:pt idx="72">
                  <c:v>43918</c:v>
                </c:pt>
                <c:pt idx="73">
                  <c:v>43919</c:v>
                </c:pt>
                <c:pt idx="74">
                  <c:v>43920</c:v>
                </c:pt>
                <c:pt idx="75">
                  <c:v>43921</c:v>
                </c:pt>
                <c:pt idx="76">
                  <c:v>43922</c:v>
                </c:pt>
                <c:pt idx="77">
                  <c:v>43923</c:v>
                </c:pt>
                <c:pt idx="78">
                  <c:v>43924</c:v>
                </c:pt>
                <c:pt idx="79">
                  <c:v>43925</c:v>
                </c:pt>
                <c:pt idx="80">
                  <c:v>43926</c:v>
                </c:pt>
                <c:pt idx="81">
                  <c:v>43927</c:v>
                </c:pt>
                <c:pt idx="82">
                  <c:v>43928</c:v>
                </c:pt>
                <c:pt idx="83">
                  <c:v>43929</c:v>
                </c:pt>
                <c:pt idx="84">
                  <c:v>43930</c:v>
                </c:pt>
                <c:pt idx="85">
                  <c:v>43931</c:v>
                </c:pt>
                <c:pt idx="86">
                  <c:v>43932</c:v>
                </c:pt>
                <c:pt idx="87">
                  <c:v>43933</c:v>
                </c:pt>
                <c:pt idx="88">
                  <c:v>43934</c:v>
                </c:pt>
                <c:pt idx="89">
                  <c:v>43935</c:v>
                </c:pt>
                <c:pt idx="90">
                  <c:v>43936</c:v>
                </c:pt>
                <c:pt idx="91">
                  <c:v>43937</c:v>
                </c:pt>
                <c:pt idx="92">
                  <c:v>43938</c:v>
                </c:pt>
                <c:pt idx="93">
                  <c:v>43939</c:v>
                </c:pt>
                <c:pt idx="94">
                  <c:v>43940</c:v>
                </c:pt>
                <c:pt idx="95">
                  <c:v>43941</c:v>
                </c:pt>
                <c:pt idx="96">
                  <c:v>43942</c:v>
                </c:pt>
                <c:pt idx="97">
                  <c:v>43943</c:v>
                </c:pt>
                <c:pt idx="98">
                  <c:v>43944</c:v>
                </c:pt>
                <c:pt idx="99">
                  <c:v>43945</c:v>
                </c:pt>
                <c:pt idx="100">
                  <c:v>43946</c:v>
                </c:pt>
                <c:pt idx="101">
                  <c:v>43947</c:v>
                </c:pt>
                <c:pt idx="102">
                  <c:v>43948</c:v>
                </c:pt>
                <c:pt idx="103">
                  <c:v>43949</c:v>
                </c:pt>
                <c:pt idx="104">
                  <c:v>43950</c:v>
                </c:pt>
                <c:pt idx="105">
                  <c:v>43951</c:v>
                </c:pt>
                <c:pt idx="106">
                  <c:v>43952</c:v>
                </c:pt>
                <c:pt idx="107">
                  <c:v>43953</c:v>
                </c:pt>
                <c:pt idx="108">
                  <c:v>43954</c:v>
                </c:pt>
                <c:pt idx="109">
                  <c:v>43955</c:v>
                </c:pt>
                <c:pt idx="110">
                  <c:v>43956</c:v>
                </c:pt>
                <c:pt idx="111">
                  <c:v>43957</c:v>
                </c:pt>
                <c:pt idx="112">
                  <c:v>43958</c:v>
                </c:pt>
                <c:pt idx="113">
                  <c:v>43959</c:v>
                </c:pt>
                <c:pt idx="114">
                  <c:v>43960</c:v>
                </c:pt>
                <c:pt idx="115">
                  <c:v>43961</c:v>
                </c:pt>
                <c:pt idx="116">
                  <c:v>43962</c:v>
                </c:pt>
                <c:pt idx="117">
                  <c:v>43963</c:v>
                </c:pt>
                <c:pt idx="118">
                  <c:v>43964</c:v>
                </c:pt>
                <c:pt idx="119">
                  <c:v>43965</c:v>
                </c:pt>
                <c:pt idx="120">
                  <c:v>43966</c:v>
                </c:pt>
                <c:pt idx="121">
                  <c:v>43967</c:v>
                </c:pt>
                <c:pt idx="122">
                  <c:v>43968</c:v>
                </c:pt>
                <c:pt idx="123">
                  <c:v>43969</c:v>
                </c:pt>
                <c:pt idx="124">
                  <c:v>43970</c:v>
                </c:pt>
                <c:pt idx="125">
                  <c:v>43971</c:v>
                </c:pt>
                <c:pt idx="126">
                  <c:v>43972</c:v>
                </c:pt>
                <c:pt idx="127">
                  <c:v>43973</c:v>
                </c:pt>
                <c:pt idx="128">
                  <c:v>43974</c:v>
                </c:pt>
                <c:pt idx="129">
                  <c:v>43975</c:v>
                </c:pt>
                <c:pt idx="130">
                  <c:v>43976</c:v>
                </c:pt>
                <c:pt idx="131">
                  <c:v>43977</c:v>
                </c:pt>
                <c:pt idx="132">
                  <c:v>43978</c:v>
                </c:pt>
                <c:pt idx="133">
                  <c:v>43979</c:v>
                </c:pt>
                <c:pt idx="134">
                  <c:v>43980</c:v>
                </c:pt>
                <c:pt idx="135">
                  <c:v>43981</c:v>
                </c:pt>
                <c:pt idx="136">
                  <c:v>43982</c:v>
                </c:pt>
                <c:pt idx="137">
                  <c:v>43983</c:v>
                </c:pt>
                <c:pt idx="138">
                  <c:v>43984</c:v>
                </c:pt>
                <c:pt idx="139">
                  <c:v>43985</c:v>
                </c:pt>
                <c:pt idx="140">
                  <c:v>43986</c:v>
                </c:pt>
                <c:pt idx="141">
                  <c:v>43987</c:v>
                </c:pt>
                <c:pt idx="142">
                  <c:v>43988</c:v>
                </c:pt>
                <c:pt idx="143">
                  <c:v>43989</c:v>
                </c:pt>
                <c:pt idx="144">
                  <c:v>43990</c:v>
                </c:pt>
                <c:pt idx="145">
                  <c:v>43991</c:v>
                </c:pt>
                <c:pt idx="146">
                  <c:v>43992</c:v>
                </c:pt>
                <c:pt idx="147">
                  <c:v>43993</c:v>
                </c:pt>
                <c:pt idx="148">
                  <c:v>43994</c:v>
                </c:pt>
                <c:pt idx="149">
                  <c:v>43995</c:v>
                </c:pt>
                <c:pt idx="150">
                  <c:v>43996</c:v>
                </c:pt>
                <c:pt idx="151">
                  <c:v>43997</c:v>
                </c:pt>
                <c:pt idx="152">
                  <c:v>43998</c:v>
                </c:pt>
                <c:pt idx="153">
                  <c:v>43999</c:v>
                </c:pt>
                <c:pt idx="154">
                  <c:v>44000</c:v>
                </c:pt>
                <c:pt idx="155">
                  <c:v>44001</c:v>
                </c:pt>
                <c:pt idx="156">
                  <c:v>44002</c:v>
                </c:pt>
                <c:pt idx="157">
                  <c:v>44003</c:v>
                </c:pt>
                <c:pt idx="158">
                  <c:v>44004</c:v>
                </c:pt>
                <c:pt idx="159">
                  <c:v>44005</c:v>
                </c:pt>
                <c:pt idx="160">
                  <c:v>44006</c:v>
                </c:pt>
                <c:pt idx="161">
                  <c:v>44007</c:v>
                </c:pt>
                <c:pt idx="162">
                  <c:v>44008</c:v>
                </c:pt>
                <c:pt idx="163">
                  <c:v>44009</c:v>
                </c:pt>
                <c:pt idx="164">
                  <c:v>44010</c:v>
                </c:pt>
                <c:pt idx="165">
                  <c:v>44011</c:v>
                </c:pt>
                <c:pt idx="166">
                  <c:v>44012</c:v>
                </c:pt>
                <c:pt idx="167">
                  <c:v>44013</c:v>
                </c:pt>
                <c:pt idx="168">
                  <c:v>44014</c:v>
                </c:pt>
                <c:pt idx="169">
                  <c:v>44015</c:v>
                </c:pt>
                <c:pt idx="170">
                  <c:v>44016</c:v>
                </c:pt>
                <c:pt idx="171">
                  <c:v>44017</c:v>
                </c:pt>
                <c:pt idx="172">
                  <c:v>44018</c:v>
                </c:pt>
                <c:pt idx="173">
                  <c:v>44019</c:v>
                </c:pt>
                <c:pt idx="174">
                  <c:v>44020</c:v>
                </c:pt>
                <c:pt idx="175">
                  <c:v>44021</c:v>
                </c:pt>
                <c:pt idx="176">
                  <c:v>44022</c:v>
                </c:pt>
                <c:pt idx="177">
                  <c:v>44023</c:v>
                </c:pt>
                <c:pt idx="178">
                  <c:v>44024</c:v>
                </c:pt>
                <c:pt idx="179">
                  <c:v>44025</c:v>
                </c:pt>
                <c:pt idx="180">
                  <c:v>44026</c:v>
                </c:pt>
                <c:pt idx="181">
                  <c:v>44027</c:v>
                </c:pt>
                <c:pt idx="182">
                  <c:v>44028</c:v>
                </c:pt>
                <c:pt idx="183">
                  <c:v>44029</c:v>
                </c:pt>
                <c:pt idx="184">
                  <c:v>44030</c:v>
                </c:pt>
                <c:pt idx="185">
                  <c:v>44031</c:v>
                </c:pt>
                <c:pt idx="186">
                  <c:v>44032</c:v>
                </c:pt>
                <c:pt idx="187">
                  <c:v>44033</c:v>
                </c:pt>
                <c:pt idx="188">
                  <c:v>44034</c:v>
                </c:pt>
                <c:pt idx="189">
                  <c:v>44035</c:v>
                </c:pt>
                <c:pt idx="190">
                  <c:v>44036</c:v>
                </c:pt>
                <c:pt idx="191">
                  <c:v>44037</c:v>
                </c:pt>
                <c:pt idx="192">
                  <c:v>44038</c:v>
                </c:pt>
                <c:pt idx="193">
                  <c:v>44039</c:v>
                </c:pt>
                <c:pt idx="194">
                  <c:v>44040</c:v>
                </c:pt>
                <c:pt idx="195">
                  <c:v>44041</c:v>
                </c:pt>
                <c:pt idx="196">
                  <c:v>44042</c:v>
                </c:pt>
                <c:pt idx="197">
                  <c:v>44043</c:v>
                </c:pt>
                <c:pt idx="198">
                  <c:v>44044</c:v>
                </c:pt>
                <c:pt idx="199">
                  <c:v>44045</c:v>
                </c:pt>
                <c:pt idx="200">
                  <c:v>44046</c:v>
                </c:pt>
                <c:pt idx="201">
                  <c:v>44047</c:v>
                </c:pt>
                <c:pt idx="202">
                  <c:v>44048</c:v>
                </c:pt>
                <c:pt idx="203">
                  <c:v>44049</c:v>
                </c:pt>
                <c:pt idx="204">
                  <c:v>44050</c:v>
                </c:pt>
                <c:pt idx="205">
                  <c:v>44051</c:v>
                </c:pt>
                <c:pt idx="206">
                  <c:v>44052</c:v>
                </c:pt>
                <c:pt idx="207">
                  <c:v>44053</c:v>
                </c:pt>
                <c:pt idx="208">
                  <c:v>44054</c:v>
                </c:pt>
                <c:pt idx="209">
                  <c:v>44055</c:v>
                </c:pt>
                <c:pt idx="210">
                  <c:v>44056</c:v>
                </c:pt>
                <c:pt idx="211">
                  <c:v>44057</c:v>
                </c:pt>
                <c:pt idx="212">
                  <c:v>44058</c:v>
                </c:pt>
                <c:pt idx="213">
                  <c:v>44059</c:v>
                </c:pt>
                <c:pt idx="214">
                  <c:v>44060</c:v>
                </c:pt>
                <c:pt idx="215">
                  <c:v>44061</c:v>
                </c:pt>
                <c:pt idx="216">
                  <c:v>44062</c:v>
                </c:pt>
                <c:pt idx="217">
                  <c:v>44063</c:v>
                </c:pt>
                <c:pt idx="218">
                  <c:v>44064</c:v>
                </c:pt>
                <c:pt idx="219">
                  <c:v>44065</c:v>
                </c:pt>
                <c:pt idx="220">
                  <c:v>44066</c:v>
                </c:pt>
                <c:pt idx="221">
                  <c:v>44067</c:v>
                </c:pt>
                <c:pt idx="222">
                  <c:v>44068</c:v>
                </c:pt>
                <c:pt idx="223">
                  <c:v>44069</c:v>
                </c:pt>
                <c:pt idx="224">
                  <c:v>44070</c:v>
                </c:pt>
                <c:pt idx="225">
                  <c:v>44071</c:v>
                </c:pt>
                <c:pt idx="226">
                  <c:v>44072</c:v>
                </c:pt>
                <c:pt idx="227">
                  <c:v>44073</c:v>
                </c:pt>
                <c:pt idx="228">
                  <c:v>44074</c:v>
                </c:pt>
                <c:pt idx="229">
                  <c:v>44075</c:v>
                </c:pt>
                <c:pt idx="230">
                  <c:v>44076</c:v>
                </c:pt>
                <c:pt idx="231">
                  <c:v>44077</c:v>
                </c:pt>
                <c:pt idx="232">
                  <c:v>44078</c:v>
                </c:pt>
                <c:pt idx="233">
                  <c:v>44079</c:v>
                </c:pt>
                <c:pt idx="234">
                  <c:v>44080</c:v>
                </c:pt>
                <c:pt idx="235">
                  <c:v>44081</c:v>
                </c:pt>
                <c:pt idx="236">
                  <c:v>44082</c:v>
                </c:pt>
                <c:pt idx="237">
                  <c:v>44083</c:v>
                </c:pt>
                <c:pt idx="238">
                  <c:v>44084</c:v>
                </c:pt>
                <c:pt idx="239">
                  <c:v>44085</c:v>
                </c:pt>
                <c:pt idx="240">
                  <c:v>44086</c:v>
                </c:pt>
                <c:pt idx="241">
                  <c:v>44087</c:v>
                </c:pt>
                <c:pt idx="242">
                  <c:v>44088</c:v>
                </c:pt>
                <c:pt idx="243">
                  <c:v>44089</c:v>
                </c:pt>
                <c:pt idx="244">
                  <c:v>44090</c:v>
                </c:pt>
                <c:pt idx="245">
                  <c:v>44091</c:v>
                </c:pt>
                <c:pt idx="246">
                  <c:v>44092</c:v>
                </c:pt>
                <c:pt idx="247">
                  <c:v>44093</c:v>
                </c:pt>
                <c:pt idx="248">
                  <c:v>44094</c:v>
                </c:pt>
                <c:pt idx="249">
                  <c:v>44095</c:v>
                </c:pt>
                <c:pt idx="250">
                  <c:v>44096</c:v>
                </c:pt>
                <c:pt idx="251">
                  <c:v>44097</c:v>
                </c:pt>
                <c:pt idx="252">
                  <c:v>44098</c:v>
                </c:pt>
                <c:pt idx="253">
                  <c:v>44099</c:v>
                </c:pt>
                <c:pt idx="254">
                  <c:v>44100</c:v>
                </c:pt>
                <c:pt idx="255">
                  <c:v>44101</c:v>
                </c:pt>
                <c:pt idx="256">
                  <c:v>44102</c:v>
                </c:pt>
                <c:pt idx="257">
                  <c:v>44103</c:v>
                </c:pt>
                <c:pt idx="258">
                  <c:v>44104</c:v>
                </c:pt>
                <c:pt idx="259">
                  <c:v>44105</c:v>
                </c:pt>
                <c:pt idx="260">
                  <c:v>44106</c:v>
                </c:pt>
                <c:pt idx="261">
                  <c:v>44107</c:v>
                </c:pt>
                <c:pt idx="262">
                  <c:v>44108</c:v>
                </c:pt>
                <c:pt idx="263">
                  <c:v>44109</c:v>
                </c:pt>
                <c:pt idx="264">
                  <c:v>44110</c:v>
                </c:pt>
                <c:pt idx="265">
                  <c:v>44111</c:v>
                </c:pt>
                <c:pt idx="266">
                  <c:v>44112</c:v>
                </c:pt>
                <c:pt idx="267">
                  <c:v>44113</c:v>
                </c:pt>
                <c:pt idx="268">
                  <c:v>44114</c:v>
                </c:pt>
                <c:pt idx="269">
                  <c:v>44115</c:v>
                </c:pt>
                <c:pt idx="270">
                  <c:v>44116</c:v>
                </c:pt>
                <c:pt idx="271">
                  <c:v>44117</c:v>
                </c:pt>
                <c:pt idx="272">
                  <c:v>44118</c:v>
                </c:pt>
                <c:pt idx="273">
                  <c:v>44119</c:v>
                </c:pt>
                <c:pt idx="274">
                  <c:v>44120</c:v>
                </c:pt>
                <c:pt idx="275">
                  <c:v>44121</c:v>
                </c:pt>
                <c:pt idx="276">
                  <c:v>44122</c:v>
                </c:pt>
                <c:pt idx="277">
                  <c:v>44123</c:v>
                </c:pt>
                <c:pt idx="278">
                  <c:v>44124</c:v>
                </c:pt>
                <c:pt idx="279">
                  <c:v>44125</c:v>
                </c:pt>
                <c:pt idx="280">
                  <c:v>44126</c:v>
                </c:pt>
                <c:pt idx="281">
                  <c:v>44127</c:v>
                </c:pt>
                <c:pt idx="282">
                  <c:v>44128</c:v>
                </c:pt>
                <c:pt idx="283">
                  <c:v>44129</c:v>
                </c:pt>
                <c:pt idx="284">
                  <c:v>44130</c:v>
                </c:pt>
                <c:pt idx="285">
                  <c:v>44131</c:v>
                </c:pt>
                <c:pt idx="286">
                  <c:v>44132</c:v>
                </c:pt>
                <c:pt idx="287">
                  <c:v>44133</c:v>
                </c:pt>
                <c:pt idx="288">
                  <c:v>44134</c:v>
                </c:pt>
                <c:pt idx="289">
                  <c:v>44135</c:v>
                </c:pt>
                <c:pt idx="290">
                  <c:v>44136</c:v>
                </c:pt>
                <c:pt idx="291">
                  <c:v>44137</c:v>
                </c:pt>
                <c:pt idx="292">
                  <c:v>44138</c:v>
                </c:pt>
                <c:pt idx="293">
                  <c:v>44139</c:v>
                </c:pt>
                <c:pt idx="294">
                  <c:v>44140</c:v>
                </c:pt>
                <c:pt idx="295">
                  <c:v>44141</c:v>
                </c:pt>
                <c:pt idx="296">
                  <c:v>44142</c:v>
                </c:pt>
                <c:pt idx="297">
                  <c:v>44143</c:v>
                </c:pt>
                <c:pt idx="298">
                  <c:v>44144</c:v>
                </c:pt>
                <c:pt idx="299">
                  <c:v>44145</c:v>
                </c:pt>
                <c:pt idx="300">
                  <c:v>44146</c:v>
                </c:pt>
                <c:pt idx="301">
                  <c:v>44147</c:v>
                </c:pt>
                <c:pt idx="302">
                  <c:v>44148</c:v>
                </c:pt>
                <c:pt idx="303">
                  <c:v>44149</c:v>
                </c:pt>
                <c:pt idx="304">
                  <c:v>44150</c:v>
                </c:pt>
                <c:pt idx="305">
                  <c:v>44151</c:v>
                </c:pt>
                <c:pt idx="306">
                  <c:v>44152</c:v>
                </c:pt>
                <c:pt idx="307">
                  <c:v>44153</c:v>
                </c:pt>
                <c:pt idx="308">
                  <c:v>44154</c:v>
                </c:pt>
                <c:pt idx="309">
                  <c:v>44155</c:v>
                </c:pt>
                <c:pt idx="310">
                  <c:v>44156</c:v>
                </c:pt>
                <c:pt idx="311">
                  <c:v>44157</c:v>
                </c:pt>
                <c:pt idx="312">
                  <c:v>44158</c:v>
                </c:pt>
                <c:pt idx="313">
                  <c:v>44159</c:v>
                </c:pt>
                <c:pt idx="314">
                  <c:v>44160</c:v>
                </c:pt>
                <c:pt idx="315">
                  <c:v>44161</c:v>
                </c:pt>
                <c:pt idx="316">
                  <c:v>44162</c:v>
                </c:pt>
                <c:pt idx="317">
                  <c:v>44163</c:v>
                </c:pt>
                <c:pt idx="318">
                  <c:v>44164</c:v>
                </c:pt>
                <c:pt idx="319">
                  <c:v>44165</c:v>
                </c:pt>
                <c:pt idx="320">
                  <c:v>44166</c:v>
                </c:pt>
                <c:pt idx="321">
                  <c:v>44167</c:v>
                </c:pt>
                <c:pt idx="322">
                  <c:v>44168</c:v>
                </c:pt>
                <c:pt idx="323">
                  <c:v>44169</c:v>
                </c:pt>
                <c:pt idx="324">
                  <c:v>44170</c:v>
                </c:pt>
                <c:pt idx="325">
                  <c:v>44171</c:v>
                </c:pt>
                <c:pt idx="326">
                  <c:v>44172</c:v>
                </c:pt>
                <c:pt idx="327">
                  <c:v>44173</c:v>
                </c:pt>
                <c:pt idx="328">
                  <c:v>44174</c:v>
                </c:pt>
                <c:pt idx="329">
                  <c:v>44175</c:v>
                </c:pt>
                <c:pt idx="330">
                  <c:v>44176</c:v>
                </c:pt>
                <c:pt idx="331">
                  <c:v>44177</c:v>
                </c:pt>
                <c:pt idx="332">
                  <c:v>44178</c:v>
                </c:pt>
                <c:pt idx="333">
                  <c:v>44179</c:v>
                </c:pt>
                <c:pt idx="334">
                  <c:v>44180</c:v>
                </c:pt>
                <c:pt idx="335">
                  <c:v>44181</c:v>
                </c:pt>
                <c:pt idx="336">
                  <c:v>44182</c:v>
                </c:pt>
                <c:pt idx="337">
                  <c:v>44183</c:v>
                </c:pt>
                <c:pt idx="338">
                  <c:v>44184</c:v>
                </c:pt>
                <c:pt idx="339">
                  <c:v>44185</c:v>
                </c:pt>
                <c:pt idx="340">
                  <c:v>44186</c:v>
                </c:pt>
                <c:pt idx="341">
                  <c:v>44187</c:v>
                </c:pt>
                <c:pt idx="342">
                  <c:v>44188</c:v>
                </c:pt>
                <c:pt idx="343">
                  <c:v>44189</c:v>
                </c:pt>
                <c:pt idx="344">
                  <c:v>44190</c:v>
                </c:pt>
                <c:pt idx="345">
                  <c:v>44191</c:v>
                </c:pt>
                <c:pt idx="346">
                  <c:v>44192</c:v>
                </c:pt>
                <c:pt idx="347">
                  <c:v>44193</c:v>
                </c:pt>
                <c:pt idx="348">
                  <c:v>44194</c:v>
                </c:pt>
                <c:pt idx="349">
                  <c:v>44195</c:v>
                </c:pt>
                <c:pt idx="350">
                  <c:v>44196</c:v>
                </c:pt>
                <c:pt idx="351">
                  <c:v>44197</c:v>
                </c:pt>
                <c:pt idx="352">
                  <c:v>44198</c:v>
                </c:pt>
                <c:pt idx="353">
                  <c:v>44199</c:v>
                </c:pt>
                <c:pt idx="354">
                  <c:v>44200</c:v>
                </c:pt>
                <c:pt idx="355">
                  <c:v>44201</c:v>
                </c:pt>
                <c:pt idx="356">
                  <c:v>44202</c:v>
                </c:pt>
                <c:pt idx="357">
                  <c:v>44203</c:v>
                </c:pt>
                <c:pt idx="358">
                  <c:v>44204</c:v>
                </c:pt>
                <c:pt idx="359">
                  <c:v>44205</c:v>
                </c:pt>
                <c:pt idx="360">
                  <c:v>44206</c:v>
                </c:pt>
                <c:pt idx="361">
                  <c:v>44207</c:v>
                </c:pt>
                <c:pt idx="362">
                  <c:v>44208</c:v>
                </c:pt>
                <c:pt idx="363">
                  <c:v>44209</c:v>
                </c:pt>
                <c:pt idx="364">
                  <c:v>44210</c:v>
                </c:pt>
                <c:pt idx="365">
                  <c:v>44211</c:v>
                </c:pt>
                <c:pt idx="366">
                  <c:v>44212</c:v>
                </c:pt>
                <c:pt idx="367">
                  <c:v>44213</c:v>
                </c:pt>
                <c:pt idx="368">
                  <c:v>44214</c:v>
                </c:pt>
                <c:pt idx="369">
                  <c:v>44215</c:v>
                </c:pt>
                <c:pt idx="370">
                  <c:v>44216</c:v>
                </c:pt>
                <c:pt idx="371">
                  <c:v>44217</c:v>
                </c:pt>
                <c:pt idx="372">
                  <c:v>44218</c:v>
                </c:pt>
                <c:pt idx="373">
                  <c:v>44219</c:v>
                </c:pt>
                <c:pt idx="374">
                  <c:v>44220</c:v>
                </c:pt>
                <c:pt idx="375">
                  <c:v>44221</c:v>
                </c:pt>
                <c:pt idx="376">
                  <c:v>44222</c:v>
                </c:pt>
                <c:pt idx="377">
                  <c:v>44223</c:v>
                </c:pt>
                <c:pt idx="378">
                  <c:v>44224</c:v>
                </c:pt>
                <c:pt idx="379">
                  <c:v>44225</c:v>
                </c:pt>
                <c:pt idx="380">
                  <c:v>44226</c:v>
                </c:pt>
                <c:pt idx="381">
                  <c:v>44227</c:v>
                </c:pt>
                <c:pt idx="382">
                  <c:v>44228</c:v>
                </c:pt>
                <c:pt idx="383">
                  <c:v>44229</c:v>
                </c:pt>
                <c:pt idx="384">
                  <c:v>44230</c:v>
                </c:pt>
                <c:pt idx="385">
                  <c:v>44231</c:v>
                </c:pt>
                <c:pt idx="386">
                  <c:v>44232</c:v>
                </c:pt>
                <c:pt idx="387">
                  <c:v>44233</c:v>
                </c:pt>
                <c:pt idx="388">
                  <c:v>44234</c:v>
                </c:pt>
                <c:pt idx="389">
                  <c:v>44235</c:v>
                </c:pt>
                <c:pt idx="390">
                  <c:v>44236</c:v>
                </c:pt>
                <c:pt idx="391">
                  <c:v>44237</c:v>
                </c:pt>
                <c:pt idx="392">
                  <c:v>44238</c:v>
                </c:pt>
                <c:pt idx="393">
                  <c:v>44239</c:v>
                </c:pt>
                <c:pt idx="394">
                  <c:v>44240</c:v>
                </c:pt>
                <c:pt idx="395">
                  <c:v>44241</c:v>
                </c:pt>
                <c:pt idx="396">
                  <c:v>44242</c:v>
                </c:pt>
                <c:pt idx="397">
                  <c:v>44243</c:v>
                </c:pt>
                <c:pt idx="398">
                  <c:v>44244</c:v>
                </c:pt>
                <c:pt idx="399">
                  <c:v>44245</c:v>
                </c:pt>
                <c:pt idx="400">
                  <c:v>44246</c:v>
                </c:pt>
                <c:pt idx="401">
                  <c:v>44247</c:v>
                </c:pt>
                <c:pt idx="402">
                  <c:v>44248</c:v>
                </c:pt>
                <c:pt idx="403">
                  <c:v>44249</c:v>
                </c:pt>
                <c:pt idx="404">
                  <c:v>44250</c:v>
                </c:pt>
                <c:pt idx="405">
                  <c:v>44251</c:v>
                </c:pt>
                <c:pt idx="406">
                  <c:v>44252</c:v>
                </c:pt>
                <c:pt idx="407">
                  <c:v>44253</c:v>
                </c:pt>
                <c:pt idx="408">
                  <c:v>44254</c:v>
                </c:pt>
                <c:pt idx="409">
                  <c:v>44255</c:v>
                </c:pt>
                <c:pt idx="410">
                  <c:v>44256</c:v>
                </c:pt>
                <c:pt idx="411">
                  <c:v>44257</c:v>
                </c:pt>
                <c:pt idx="412">
                  <c:v>44258</c:v>
                </c:pt>
                <c:pt idx="413">
                  <c:v>44259</c:v>
                </c:pt>
                <c:pt idx="414">
                  <c:v>44260</c:v>
                </c:pt>
                <c:pt idx="415">
                  <c:v>44261</c:v>
                </c:pt>
                <c:pt idx="416">
                  <c:v>44262</c:v>
                </c:pt>
                <c:pt idx="417">
                  <c:v>44263</c:v>
                </c:pt>
                <c:pt idx="418">
                  <c:v>44264</c:v>
                </c:pt>
                <c:pt idx="419">
                  <c:v>44265</c:v>
                </c:pt>
                <c:pt idx="420">
                  <c:v>44266</c:v>
                </c:pt>
                <c:pt idx="421">
                  <c:v>44267</c:v>
                </c:pt>
                <c:pt idx="422">
                  <c:v>44268</c:v>
                </c:pt>
                <c:pt idx="423">
                  <c:v>44269</c:v>
                </c:pt>
                <c:pt idx="424">
                  <c:v>44270</c:v>
                </c:pt>
                <c:pt idx="425">
                  <c:v>44271</c:v>
                </c:pt>
                <c:pt idx="426">
                  <c:v>44272</c:v>
                </c:pt>
                <c:pt idx="427">
                  <c:v>44273</c:v>
                </c:pt>
                <c:pt idx="428">
                  <c:v>44274</c:v>
                </c:pt>
                <c:pt idx="429">
                  <c:v>44275</c:v>
                </c:pt>
                <c:pt idx="430">
                  <c:v>44276</c:v>
                </c:pt>
                <c:pt idx="431">
                  <c:v>44277</c:v>
                </c:pt>
                <c:pt idx="432">
                  <c:v>44278</c:v>
                </c:pt>
                <c:pt idx="433">
                  <c:v>44279</c:v>
                </c:pt>
                <c:pt idx="434">
                  <c:v>44280</c:v>
                </c:pt>
                <c:pt idx="435">
                  <c:v>44281</c:v>
                </c:pt>
                <c:pt idx="436">
                  <c:v>44282</c:v>
                </c:pt>
                <c:pt idx="437">
                  <c:v>44283</c:v>
                </c:pt>
                <c:pt idx="438">
                  <c:v>44284</c:v>
                </c:pt>
                <c:pt idx="439">
                  <c:v>44285</c:v>
                </c:pt>
                <c:pt idx="440">
                  <c:v>44286</c:v>
                </c:pt>
                <c:pt idx="441">
                  <c:v>44287</c:v>
                </c:pt>
                <c:pt idx="442">
                  <c:v>44288</c:v>
                </c:pt>
                <c:pt idx="443">
                  <c:v>44289</c:v>
                </c:pt>
                <c:pt idx="444">
                  <c:v>44290</c:v>
                </c:pt>
                <c:pt idx="445">
                  <c:v>44291</c:v>
                </c:pt>
                <c:pt idx="446">
                  <c:v>44292</c:v>
                </c:pt>
                <c:pt idx="447">
                  <c:v>44293</c:v>
                </c:pt>
                <c:pt idx="448">
                  <c:v>44294</c:v>
                </c:pt>
                <c:pt idx="449">
                  <c:v>44295</c:v>
                </c:pt>
                <c:pt idx="450">
                  <c:v>44296</c:v>
                </c:pt>
                <c:pt idx="451">
                  <c:v>44297</c:v>
                </c:pt>
                <c:pt idx="452">
                  <c:v>44298</c:v>
                </c:pt>
                <c:pt idx="453">
                  <c:v>44299</c:v>
                </c:pt>
                <c:pt idx="454">
                  <c:v>44300</c:v>
                </c:pt>
                <c:pt idx="455">
                  <c:v>44301</c:v>
                </c:pt>
                <c:pt idx="456">
                  <c:v>44302</c:v>
                </c:pt>
                <c:pt idx="457">
                  <c:v>44303</c:v>
                </c:pt>
                <c:pt idx="458">
                  <c:v>44304</c:v>
                </c:pt>
                <c:pt idx="459">
                  <c:v>44305</c:v>
                </c:pt>
                <c:pt idx="460">
                  <c:v>44306</c:v>
                </c:pt>
                <c:pt idx="461">
                  <c:v>44307</c:v>
                </c:pt>
                <c:pt idx="462">
                  <c:v>44308</c:v>
                </c:pt>
                <c:pt idx="463">
                  <c:v>44309</c:v>
                </c:pt>
                <c:pt idx="464">
                  <c:v>44310</c:v>
                </c:pt>
                <c:pt idx="465">
                  <c:v>44311</c:v>
                </c:pt>
                <c:pt idx="466">
                  <c:v>44312</c:v>
                </c:pt>
                <c:pt idx="467">
                  <c:v>44313</c:v>
                </c:pt>
                <c:pt idx="468">
                  <c:v>44314</c:v>
                </c:pt>
                <c:pt idx="469">
                  <c:v>44315</c:v>
                </c:pt>
                <c:pt idx="470">
                  <c:v>44316</c:v>
                </c:pt>
                <c:pt idx="471">
                  <c:v>44317</c:v>
                </c:pt>
                <c:pt idx="472">
                  <c:v>44318</c:v>
                </c:pt>
                <c:pt idx="473">
                  <c:v>44319</c:v>
                </c:pt>
                <c:pt idx="474">
                  <c:v>44320</c:v>
                </c:pt>
                <c:pt idx="475">
                  <c:v>44321</c:v>
                </c:pt>
                <c:pt idx="476">
                  <c:v>44322</c:v>
                </c:pt>
                <c:pt idx="477">
                  <c:v>44323</c:v>
                </c:pt>
                <c:pt idx="478">
                  <c:v>44324</c:v>
                </c:pt>
                <c:pt idx="479">
                  <c:v>44325</c:v>
                </c:pt>
                <c:pt idx="480">
                  <c:v>44326</c:v>
                </c:pt>
                <c:pt idx="481">
                  <c:v>44327</c:v>
                </c:pt>
                <c:pt idx="482">
                  <c:v>44328</c:v>
                </c:pt>
                <c:pt idx="483">
                  <c:v>44329</c:v>
                </c:pt>
                <c:pt idx="484">
                  <c:v>44330</c:v>
                </c:pt>
                <c:pt idx="485">
                  <c:v>44331</c:v>
                </c:pt>
                <c:pt idx="486">
                  <c:v>44332</c:v>
                </c:pt>
                <c:pt idx="487">
                  <c:v>44333</c:v>
                </c:pt>
                <c:pt idx="488">
                  <c:v>44334</c:v>
                </c:pt>
                <c:pt idx="489">
                  <c:v>44335</c:v>
                </c:pt>
                <c:pt idx="490">
                  <c:v>44336</c:v>
                </c:pt>
                <c:pt idx="491">
                  <c:v>44337</c:v>
                </c:pt>
                <c:pt idx="492">
                  <c:v>44338</c:v>
                </c:pt>
                <c:pt idx="493">
                  <c:v>44339</c:v>
                </c:pt>
                <c:pt idx="494">
                  <c:v>44340</c:v>
                </c:pt>
                <c:pt idx="495">
                  <c:v>44341</c:v>
                </c:pt>
                <c:pt idx="496">
                  <c:v>44342</c:v>
                </c:pt>
                <c:pt idx="497">
                  <c:v>44343</c:v>
                </c:pt>
                <c:pt idx="498">
                  <c:v>44344</c:v>
                </c:pt>
                <c:pt idx="499">
                  <c:v>44345</c:v>
                </c:pt>
                <c:pt idx="500">
                  <c:v>44346</c:v>
                </c:pt>
                <c:pt idx="501">
                  <c:v>44347</c:v>
                </c:pt>
                <c:pt idx="502">
                  <c:v>44348</c:v>
                </c:pt>
                <c:pt idx="503">
                  <c:v>44349</c:v>
                </c:pt>
                <c:pt idx="504">
                  <c:v>44350</c:v>
                </c:pt>
                <c:pt idx="505">
                  <c:v>44351</c:v>
                </c:pt>
                <c:pt idx="506">
                  <c:v>44352</c:v>
                </c:pt>
                <c:pt idx="507">
                  <c:v>44353</c:v>
                </c:pt>
                <c:pt idx="508">
                  <c:v>44354</c:v>
                </c:pt>
                <c:pt idx="509">
                  <c:v>44355</c:v>
                </c:pt>
                <c:pt idx="510">
                  <c:v>44356</c:v>
                </c:pt>
                <c:pt idx="511">
                  <c:v>44357</c:v>
                </c:pt>
                <c:pt idx="512">
                  <c:v>44358</c:v>
                </c:pt>
                <c:pt idx="513">
                  <c:v>44359</c:v>
                </c:pt>
                <c:pt idx="514">
                  <c:v>44360</c:v>
                </c:pt>
                <c:pt idx="515">
                  <c:v>44361</c:v>
                </c:pt>
                <c:pt idx="516">
                  <c:v>44362</c:v>
                </c:pt>
                <c:pt idx="517">
                  <c:v>44363</c:v>
                </c:pt>
                <c:pt idx="518">
                  <c:v>44364</c:v>
                </c:pt>
                <c:pt idx="519">
                  <c:v>44365</c:v>
                </c:pt>
                <c:pt idx="520">
                  <c:v>44366</c:v>
                </c:pt>
                <c:pt idx="521">
                  <c:v>44367</c:v>
                </c:pt>
                <c:pt idx="522">
                  <c:v>44368</c:v>
                </c:pt>
                <c:pt idx="523">
                  <c:v>44369</c:v>
                </c:pt>
                <c:pt idx="524">
                  <c:v>44370</c:v>
                </c:pt>
                <c:pt idx="525">
                  <c:v>44371</c:v>
                </c:pt>
                <c:pt idx="526">
                  <c:v>44372</c:v>
                </c:pt>
                <c:pt idx="527">
                  <c:v>44373</c:v>
                </c:pt>
                <c:pt idx="528">
                  <c:v>44374</c:v>
                </c:pt>
                <c:pt idx="529">
                  <c:v>44375</c:v>
                </c:pt>
                <c:pt idx="530">
                  <c:v>44376</c:v>
                </c:pt>
                <c:pt idx="531">
                  <c:v>44377</c:v>
                </c:pt>
                <c:pt idx="532">
                  <c:v>44378</c:v>
                </c:pt>
                <c:pt idx="533">
                  <c:v>44379</c:v>
                </c:pt>
                <c:pt idx="534">
                  <c:v>44380</c:v>
                </c:pt>
                <c:pt idx="535">
                  <c:v>44381</c:v>
                </c:pt>
                <c:pt idx="536">
                  <c:v>44382</c:v>
                </c:pt>
                <c:pt idx="537">
                  <c:v>44383</c:v>
                </c:pt>
                <c:pt idx="538">
                  <c:v>44384</c:v>
                </c:pt>
                <c:pt idx="539">
                  <c:v>44385</c:v>
                </c:pt>
                <c:pt idx="540">
                  <c:v>44386</c:v>
                </c:pt>
                <c:pt idx="541">
                  <c:v>44387</c:v>
                </c:pt>
                <c:pt idx="542">
                  <c:v>44388</c:v>
                </c:pt>
                <c:pt idx="543">
                  <c:v>44389</c:v>
                </c:pt>
                <c:pt idx="544">
                  <c:v>44390</c:v>
                </c:pt>
                <c:pt idx="545">
                  <c:v>44391</c:v>
                </c:pt>
                <c:pt idx="546">
                  <c:v>44392</c:v>
                </c:pt>
                <c:pt idx="547">
                  <c:v>44393</c:v>
                </c:pt>
                <c:pt idx="548">
                  <c:v>44394</c:v>
                </c:pt>
                <c:pt idx="549">
                  <c:v>44395</c:v>
                </c:pt>
                <c:pt idx="550">
                  <c:v>44396</c:v>
                </c:pt>
                <c:pt idx="551">
                  <c:v>44397</c:v>
                </c:pt>
                <c:pt idx="552">
                  <c:v>44398</c:v>
                </c:pt>
                <c:pt idx="553">
                  <c:v>44399</c:v>
                </c:pt>
                <c:pt idx="554">
                  <c:v>44400</c:v>
                </c:pt>
                <c:pt idx="555">
                  <c:v>44401</c:v>
                </c:pt>
                <c:pt idx="556">
                  <c:v>44402</c:v>
                </c:pt>
                <c:pt idx="557">
                  <c:v>44403</c:v>
                </c:pt>
                <c:pt idx="558">
                  <c:v>44404</c:v>
                </c:pt>
                <c:pt idx="559">
                  <c:v>44405</c:v>
                </c:pt>
                <c:pt idx="560">
                  <c:v>44406</c:v>
                </c:pt>
                <c:pt idx="561">
                  <c:v>44407</c:v>
                </c:pt>
                <c:pt idx="562">
                  <c:v>44408</c:v>
                </c:pt>
                <c:pt idx="563">
                  <c:v>44409</c:v>
                </c:pt>
                <c:pt idx="564">
                  <c:v>44410</c:v>
                </c:pt>
                <c:pt idx="565">
                  <c:v>44411</c:v>
                </c:pt>
                <c:pt idx="566">
                  <c:v>44412</c:v>
                </c:pt>
                <c:pt idx="567">
                  <c:v>44413</c:v>
                </c:pt>
                <c:pt idx="568">
                  <c:v>44414</c:v>
                </c:pt>
                <c:pt idx="569">
                  <c:v>44415</c:v>
                </c:pt>
                <c:pt idx="570">
                  <c:v>44416</c:v>
                </c:pt>
                <c:pt idx="571">
                  <c:v>44417</c:v>
                </c:pt>
                <c:pt idx="572">
                  <c:v>44418</c:v>
                </c:pt>
                <c:pt idx="573">
                  <c:v>44419</c:v>
                </c:pt>
                <c:pt idx="574">
                  <c:v>44420</c:v>
                </c:pt>
                <c:pt idx="575">
                  <c:v>44421</c:v>
                </c:pt>
                <c:pt idx="576">
                  <c:v>44422</c:v>
                </c:pt>
                <c:pt idx="577">
                  <c:v>44423</c:v>
                </c:pt>
                <c:pt idx="578">
                  <c:v>44424</c:v>
                </c:pt>
                <c:pt idx="579">
                  <c:v>44425</c:v>
                </c:pt>
                <c:pt idx="580">
                  <c:v>44426</c:v>
                </c:pt>
                <c:pt idx="581">
                  <c:v>44427</c:v>
                </c:pt>
                <c:pt idx="582">
                  <c:v>44428</c:v>
                </c:pt>
                <c:pt idx="583">
                  <c:v>44429</c:v>
                </c:pt>
                <c:pt idx="584">
                  <c:v>44430</c:v>
                </c:pt>
                <c:pt idx="585">
                  <c:v>44431</c:v>
                </c:pt>
                <c:pt idx="586">
                  <c:v>44432</c:v>
                </c:pt>
                <c:pt idx="587">
                  <c:v>44433</c:v>
                </c:pt>
                <c:pt idx="588">
                  <c:v>44434</c:v>
                </c:pt>
                <c:pt idx="589">
                  <c:v>44435</c:v>
                </c:pt>
                <c:pt idx="590">
                  <c:v>44436</c:v>
                </c:pt>
                <c:pt idx="591">
                  <c:v>44437</c:v>
                </c:pt>
                <c:pt idx="592">
                  <c:v>44438</c:v>
                </c:pt>
                <c:pt idx="593">
                  <c:v>44439</c:v>
                </c:pt>
                <c:pt idx="594">
                  <c:v>44440</c:v>
                </c:pt>
                <c:pt idx="595">
                  <c:v>44441</c:v>
                </c:pt>
                <c:pt idx="596">
                  <c:v>44442</c:v>
                </c:pt>
                <c:pt idx="597">
                  <c:v>44443</c:v>
                </c:pt>
                <c:pt idx="598">
                  <c:v>44444</c:v>
                </c:pt>
                <c:pt idx="599">
                  <c:v>44445</c:v>
                </c:pt>
                <c:pt idx="600">
                  <c:v>44446</c:v>
                </c:pt>
                <c:pt idx="601">
                  <c:v>44447</c:v>
                </c:pt>
                <c:pt idx="602">
                  <c:v>44448</c:v>
                </c:pt>
                <c:pt idx="603">
                  <c:v>44449</c:v>
                </c:pt>
                <c:pt idx="604">
                  <c:v>44450</c:v>
                </c:pt>
                <c:pt idx="605">
                  <c:v>44451</c:v>
                </c:pt>
                <c:pt idx="606">
                  <c:v>44452</c:v>
                </c:pt>
                <c:pt idx="607">
                  <c:v>44453</c:v>
                </c:pt>
                <c:pt idx="608">
                  <c:v>44454</c:v>
                </c:pt>
                <c:pt idx="609">
                  <c:v>44455</c:v>
                </c:pt>
                <c:pt idx="610">
                  <c:v>44456</c:v>
                </c:pt>
                <c:pt idx="611">
                  <c:v>44457</c:v>
                </c:pt>
                <c:pt idx="612">
                  <c:v>44458</c:v>
                </c:pt>
                <c:pt idx="613">
                  <c:v>44459</c:v>
                </c:pt>
                <c:pt idx="614">
                  <c:v>44460</c:v>
                </c:pt>
                <c:pt idx="615">
                  <c:v>44461</c:v>
                </c:pt>
                <c:pt idx="616">
                  <c:v>44462</c:v>
                </c:pt>
                <c:pt idx="617">
                  <c:v>44463</c:v>
                </c:pt>
                <c:pt idx="618">
                  <c:v>44464</c:v>
                </c:pt>
                <c:pt idx="619">
                  <c:v>44465</c:v>
                </c:pt>
                <c:pt idx="620">
                  <c:v>44466</c:v>
                </c:pt>
                <c:pt idx="621">
                  <c:v>44467</c:v>
                </c:pt>
                <c:pt idx="622">
                  <c:v>44468</c:v>
                </c:pt>
                <c:pt idx="623">
                  <c:v>44469</c:v>
                </c:pt>
                <c:pt idx="624">
                  <c:v>44470</c:v>
                </c:pt>
                <c:pt idx="625">
                  <c:v>44471</c:v>
                </c:pt>
                <c:pt idx="626">
                  <c:v>44472</c:v>
                </c:pt>
                <c:pt idx="627">
                  <c:v>44473</c:v>
                </c:pt>
                <c:pt idx="628">
                  <c:v>44474</c:v>
                </c:pt>
                <c:pt idx="629">
                  <c:v>44475</c:v>
                </c:pt>
                <c:pt idx="630">
                  <c:v>44476</c:v>
                </c:pt>
                <c:pt idx="631">
                  <c:v>44477</c:v>
                </c:pt>
                <c:pt idx="632">
                  <c:v>44478</c:v>
                </c:pt>
                <c:pt idx="633">
                  <c:v>44479</c:v>
                </c:pt>
                <c:pt idx="634">
                  <c:v>44480</c:v>
                </c:pt>
                <c:pt idx="635">
                  <c:v>44481</c:v>
                </c:pt>
                <c:pt idx="636">
                  <c:v>44482</c:v>
                </c:pt>
                <c:pt idx="637">
                  <c:v>44483</c:v>
                </c:pt>
                <c:pt idx="638">
                  <c:v>44484</c:v>
                </c:pt>
                <c:pt idx="639">
                  <c:v>44485</c:v>
                </c:pt>
                <c:pt idx="640">
                  <c:v>44486</c:v>
                </c:pt>
                <c:pt idx="641">
                  <c:v>44487</c:v>
                </c:pt>
                <c:pt idx="642">
                  <c:v>44488</c:v>
                </c:pt>
                <c:pt idx="643">
                  <c:v>44489</c:v>
                </c:pt>
                <c:pt idx="644">
                  <c:v>44490</c:v>
                </c:pt>
                <c:pt idx="645">
                  <c:v>44491</c:v>
                </c:pt>
                <c:pt idx="646">
                  <c:v>44492</c:v>
                </c:pt>
                <c:pt idx="647">
                  <c:v>44493</c:v>
                </c:pt>
                <c:pt idx="648">
                  <c:v>44494</c:v>
                </c:pt>
                <c:pt idx="649">
                  <c:v>44495</c:v>
                </c:pt>
                <c:pt idx="650">
                  <c:v>44496</c:v>
                </c:pt>
                <c:pt idx="651">
                  <c:v>44497</c:v>
                </c:pt>
                <c:pt idx="652">
                  <c:v>44498</c:v>
                </c:pt>
                <c:pt idx="653">
                  <c:v>44499</c:v>
                </c:pt>
                <c:pt idx="654">
                  <c:v>44500</c:v>
                </c:pt>
                <c:pt idx="655">
                  <c:v>44501</c:v>
                </c:pt>
                <c:pt idx="656">
                  <c:v>44502</c:v>
                </c:pt>
                <c:pt idx="657">
                  <c:v>44503</c:v>
                </c:pt>
                <c:pt idx="658">
                  <c:v>44504</c:v>
                </c:pt>
                <c:pt idx="659">
                  <c:v>44505</c:v>
                </c:pt>
                <c:pt idx="660">
                  <c:v>44506</c:v>
                </c:pt>
                <c:pt idx="661">
                  <c:v>44507</c:v>
                </c:pt>
                <c:pt idx="662">
                  <c:v>44508</c:v>
                </c:pt>
                <c:pt idx="663">
                  <c:v>44509</c:v>
                </c:pt>
                <c:pt idx="664">
                  <c:v>44510</c:v>
                </c:pt>
                <c:pt idx="665">
                  <c:v>44511</c:v>
                </c:pt>
                <c:pt idx="666">
                  <c:v>44512</c:v>
                </c:pt>
                <c:pt idx="667">
                  <c:v>44513</c:v>
                </c:pt>
                <c:pt idx="668">
                  <c:v>44514</c:v>
                </c:pt>
                <c:pt idx="669">
                  <c:v>44515</c:v>
                </c:pt>
                <c:pt idx="670">
                  <c:v>44516</c:v>
                </c:pt>
                <c:pt idx="671">
                  <c:v>44517</c:v>
                </c:pt>
                <c:pt idx="672">
                  <c:v>44518</c:v>
                </c:pt>
                <c:pt idx="673">
                  <c:v>44519</c:v>
                </c:pt>
                <c:pt idx="674">
                  <c:v>44520</c:v>
                </c:pt>
                <c:pt idx="675">
                  <c:v>44521</c:v>
                </c:pt>
                <c:pt idx="676">
                  <c:v>44522</c:v>
                </c:pt>
                <c:pt idx="677">
                  <c:v>44523</c:v>
                </c:pt>
                <c:pt idx="678">
                  <c:v>44524</c:v>
                </c:pt>
                <c:pt idx="679">
                  <c:v>44525</c:v>
                </c:pt>
                <c:pt idx="680">
                  <c:v>44526</c:v>
                </c:pt>
                <c:pt idx="681">
                  <c:v>44527</c:v>
                </c:pt>
                <c:pt idx="682">
                  <c:v>44528</c:v>
                </c:pt>
                <c:pt idx="683">
                  <c:v>44529</c:v>
                </c:pt>
                <c:pt idx="684">
                  <c:v>44530</c:v>
                </c:pt>
                <c:pt idx="685">
                  <c:v>44531</c:v>
                </c:pt>
                <c:pt idx="686">
                  <c:v>44532</c:v>
                </c:pt>
                <c:pt idx="687">
                  <c:v>44533</c:v>
                </c:pt>
                <c:pt idx="688">
                  <c:v>44534</c:v>
                </c:pt>
                <c:pt idx="689">
                  <c:v>44535</c:v>
                </c:pt>
                <c:pt idx="690">
                  <c:v>44536</c:v>
                </c:pt>
                <c:pt idx="691">
                  <c:v>44537</c:v>
                </c:pt>
                <c:pt idx="692">
                  <c:v>44538</c:v>
                </c:pt>
                <c:pt idx="693">
                  <c:v>44539</c:v>
                </c:pt>
                <c:pt idx="694">
                  <c:v>44540</c:v>
                </c:pt>
                <c:pt idx="695">
                  <c:v>44541</c:v>
                </c:pt>
                <c:pt idx="696">
                  <c:v>44542</c:v>
                </c:pt>
                <c:pt idx="697">
                  <c:v>44543</c:v>
                </c:pt>
                <c:pt idx="698">
                  <c:v>44544</c:v>
                </c:pt>
                <c:pt idx="699">
                  <c:v>44545</c:v>
                </c:pt>
                <c:pt idx="700">
                  <c:v>44546</c:v>
                </c:pt>
                <c:pt idx="701">
                  <c:v>44547</c:v>
                </c:pt>
                <c:pt idx="702">
                  <c:v>44548</c:v>
                </c:pt>
                <c:pt idx="703">
                  <c:v>44549</c:v>
                </c:pt>
                <c:pt idx="704">
                  <c:v>44550</c:v>
                </c:pt>
                <c:pt idx="705">
                  <c:v>44551</c:v>
                </c:pt>
                <c:pt idx="706">
                  <c:v>44552</c:v>
                </c:pt>
                <c:pt idx="707">
                  <c:v>44553</c:v>
                </c:pt>
                <c:pt idx="708">
                  <c:v>44554</c:v>
                </c:pt>
                <c:pt idx="709">
                  <c:v>44555</c:v>
                </c:pt>
                <c:pt idx="710">
                  <c:v>44556</c:v>
                </c:pt>
                <c:pt idx="711">
                  <c:v>44557</c:v>
                </c:pt>
                <c:pt idx="712">
                  <c:v>44558</c:v>
                </c:pt>
                <c:pt idx="713">
                  <c:v>44559</c:v>
                </c:pt>
                <c:pt idx="714">
                  <c:v>44560</c:v>
                </c:pt>
                <c:pt idx="715">
                  <c:v>44561</c:v>
                </c:pt>
                <c:pt idx="716">
                  <c:v>44562</c:v>
                </c:pt>
                <c:pt idx="717">
                  <c:v>44563</c:v>
                </c:pt>
                <c:pt idx="718">
                  <c:v>44564</c:v>
                </c:pt>
                <c:pt idx="719">
                  <c:v>44565</c:v>
                </c:pt>
                <c:pt idx="720">
                  <c:v>44566</c:v>
                </c:pt>
                <c:pt idx="721">
                  <c:v>44567</c:v>
                </c:pt>
                <c:pt idx="722">
                  <c:v>44568</c:v>
                </c:pt>
                <c:pt idx="723">
                  <c:v>44569</c:v>
                </c:pt>
                <c:pt idx="724">
                  <c:v>44570</c:v>
                </c:pt>
                <c:pt idx="725">
                  <c:v>44571</c:v>
                </c:pt>
                <c:pt idx="726">
                  <c:v>44572</c:v>
                </c:pt>
                <c:pt idx="727">
                  <c:v>44573</c:v>
                </c:pt>
                <c:pt idx="728">
                  <c:v>44574</c:v>
                </c:pt>
                <c:pt idx="729">
                  <c:v>44575</c:v>
                </c:pt>
                <c:pt idx="730">
                  <c:v>44576</c:v>
                </c:pt>
                <c:pt idx="731">
                  <c:v>44577</c:v>
                </c:pt>
                <c:pt idx="732">
                  <c:v>44578</c:v>
                </c:pt>
                <c:pt idx="733">
                  <c:v>44579</c:v>
                </c:pt>
                <c:pt idx="734">
                  <c:v>44580</c:v>
                </c:pt>
                <c:pt idx="735">
                  <c:v>44581</c:v>
                </c:pt>
                <c:pt idx="736">
                  <c:v>44582</c:v>
                </c:pt>
                <c:pt idx="737">
                  <c:v>44583</c:v>
                </c:pt>
                <c:pt idx="738">
                  <c:v>44584</c:v>
                </c:pt>
                <c:pt idx="739">
                  <c:v>44585</c:v>
                </c:pt>
                <c:pt idx="740">
                  <c:v>44586</c:v>
                </c:pt>
                <c:pt idx="741">
                  <c:v>44587</c:v>
                </c:pt>
                <c:pt idx="742">
                  <c:v>44588</c:v>
                </c:pt>
                <c:pt idx="743">
                  <c:v>44589</c:v>
                </c:pt>
                <c:pt idx="744">
                  <c:v>44590</c:v>
                </c:pt>
                <c:pt idx="745">
                  <c:v>44591</c:v>
                </c:pt>
                <c:pt idx="746">
                  <c:v>44592</c:v>
                </c:pt>
                <c:pt idx="747">
                  <c:v>44593</c:v>
                </c:pt>
                <c:pt idx="748">
                  <c:v>44594</c:v>
                </c:pt>
                <c:pt idx="749">
                  <c:v>44595</c:v>
                </c:pt>
                <c:pt idx="750">
                  <c:v>44596</c:v>
                </c:pt>
                <c:pt idx="751">
                  <c:v>44597</c:v>
                </c:pt>
                <c:pt idx="752">
                  <c:v>44598</c:v>
                </c:pt>
                <c:pt idx="753">
                  <c:v>44599</c:v>
                </c:pt>
                <c:pt idx="754">
                  <c:v>44600</c:v>
                </c:pt>
                <c:pt idx="755">
                  <c:v>44601</c:v>
                </c:pt>
                <c:pt idx="756">
                  <c:v>44602</c:v>
                </c:pt>
                <c:pt idx="757">
                  <c:v>44603</c:v>
                </c:pt>
                <c:pt idx="758">
                  <c:v>44604</c:v>
                </c:pt>
                <c:pt idx="759">
                  <c:v>44605</c:v>
                </c:pt>
                <c:pt idx="760">
                  <c:v>44606</c:v>
                </c:pt>
                <c:pt idx="761">
                  <c:v>44607</c:v>
                </c:pt>
                <c:pt idx="762">
                  <c:v>44608</c:v>
                </c:pt>
                <c:pt idx="763">
                  <c:v>44609</c:v>
                </c:pt>
                <c:pt idx="764">
                  <c:v>44610</c:v>
                </c:pt>
                <c:pt idx="765">
                  <c:v>44611</c:v>
                </c:pt>
                <c:pt idx="766">
                  <c:v>44612</c:v>
                </c:pt>
                <c:pt idx="767">
                  <c:v>44613</c:v>
                </c:pt>
                <c:pt idx="768">
                  <c:v>44614</c:v>
                </c:pt>
              </c:numCache>
            </c:numRef>
          </c:cat>
          <c:val>
            <c:numRef>
              <c:f>nhk_news_covid19_prefectures_da!$D$2:$D$770</c:f>
              <c:numCache>
                <c:formatCode>General</c:formatCode>
                <c:ptCount val="769"/>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0.08</c:v>
                </c:pt>
                <c:pt idx="59">
                  <c:v>0.08</c:v>
                </c:pt>
                <c:pt idx="60">
                  <c:v>0.08</c:v>
                </c:pt>
                <c:pt idx="61">
                  <c:v>0.08</c:v>
                </c:pt>
                <c:pt idx="62">
                  <c:v>0.08</c:v>
                </c:pt>
                <c:pt idx="63">
                  <c:v>0.08</c:v>
                </c:pt>
                <c:pt idx="64">
                  <c:v>0.08</c:v>
                </c:pt>
                <c:pt idx="65">
                  <c:v>0</c:v>
                </c:pt>
                <c:pt idx="66">
                  <c:v>0</c:v>
                </c:pt>
                <c:pt idx="67">
                  <c:v>0</c:v>
                </c:pt>
                <c:pt idx="68">
                  <c:v>0</c:v>
                </c:pt>
                <c:pt idx="69">
                  <c:v>0.08</c:v>
                </c:pt>
                <c:pt idx="70">
                  <c:v>0.08</c:v>
                </c:pt>
                <c:pt idx="71">
                  <c:v>0.08</c:v>
                </c:pt>
                <c:pt idx="72">
                  <c:v>0.08</c:v>
                </c:pt>
                <c:pt idx="73">
                  <c:v>0.08</c:v>
                </c:pt>
                <c:pt idx="74">
                  <c:v>0.08</c:v>
                </c:pt>
                <c:pt idx="75">
                  <c:v>0.08</c:v>
                </c:pt>
                <c:pt idx="76">
                  <c:v>0.23</c:v>
                </c:pt>
                <c:pt idx="77">
                  <c:v>0.45</c:v>
                </c:pt>
                <c:pt idx="78">
                  <c:v>0.53</c:v>
                </c:pt>
                <c:pt idx="79">
                  <c:v>0.68</c:v>
                </c:pt>
                <c:pt idx="80">
                  <c:v>0.75</c:v>
                </c:pt>
                <c:pt idx="81">
                  <c:v>0.75</c:v>
                </c:pt>
                <c:pt idx="82">
                  <c:v>0.75</c:v>
                </c:pt>
                <c:pt idx="83">
                  <c:v>0.6</c:v>
                </c:pt>
                <c:pt idx="84">
                  <c:v>0.38</c:v>
                </c:pt>
                <c:pt idx="85">
                  <c:v>0.38</c:v>
                </c:pt>
                <c:pt idx="86">
                  <c:v>0.23</c:v>
                </c:pt>
                <c:pt idx="87">
                  <c:v>0.15</c:v>
                </c:pt>
                <c:pt idx="88">
                  <c:v>0.15</c:v>
                </c:pt>
                <c:pt idx="89">
                  <c:v>0.15</c:v>
                </c:pt>
                <c:pt idx="90">
                  <c:v>0.15</c:v>
                </c:pt>
                <c:pt idx="91">
                  <c:v>0.23</c:v>
                </c:pt>
                <c:pt idx="92">
                  <c:v>0.23</c:v>
                </c:pt>
                <c:pt idx="93">
                  <c:v>0.23</c:v>
                </c:pt>
                <c:pt idx="94">
                  <c:v>0.23</c:v>
                </c:pt>
                <c:pt idx="95">
                  <c:v>0.23</c:v>
                </c:pt>
                <c:pt idx="96">
                  <c:v>0.23</c:v>
                </c:pt>
                <c:pt idx="97">
                  <c:v>0.15</c:v>
                </c:pt>
                <c:pt idx="98">
                  <c:v>0.08</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0.08</c:v>
                </c:pt>
                <c:pt idx="171">
                  <c:v>0.08</c:v>
                </c:pt>
                <c:pt idx="172">
                  <c:v>0.08</c:v>
                </c:pt>
                <c:pt idx="173">
                  <c:v>0.08</c:v>
                </c:pt>
                <c:pt idx="174">
                  <c:v>0.15</c:v>
                </c:pt>
                <c:pt idx="175">
                  <c:v>0.15</c:v>
                </c:pt>
                <c:pt idx="176">
                  <c:v>0.23</c:v>
                </c:pt>
                <c:pt idx="177">
                  <c:v>0.3</c:v>
                </c:pt>
                <c:pt idx="178">
                  <c:v>0.6</c:v>
                </c:pt>
                <c:pt idx="179">
                  <c:v>0.9</c:v>
                </c:pt>
                <c:pt idx="180">
                  <c:v>0.98</c:v>
                </c:pt>
                <c:pt idx="181">
                  <c:v>0.98</c:v>
                </c:pt>
                <c:pt idx="182">
                  <c:v>0.98</c:v>
                </c:pt>
                <c:pt idx="183">
                  <c:v>0.98</c:v>
                </c:pt>
                <c:pt idx="184">
                  <c:v>1.28</c:v>
                </c:pt>
                <c:pt idx="185">
                  <c:v>1.06</c:v>
                </c:pt>
                <c:pt idx="186">
                  <c:v>1.06</c:v>
                </c:pt>
                <c:pt idx="187">
                  <c:v>1.21</c:v>
                </c:pt>
                <c:pt idx="188">
                  <c:v>1.36</c:v>
                </c:pt>
                <c:pt idx="189">
                  <c:v>1.36</c:v>
                </c:pt>
                <c:pt idx="190">
                  <c:v>1.36</c:v>
                </c:pt>
                <c:pt idx="191">
                  <c:v>0.9</c:v>
                </c:pt>
                <c:pt idx="192">
                  <c:v>0.9</c:v>
                </c:pt>
                <c:pt idx="193">
                  <c:v>0.75</c:v>
                </c:pt>
                <c:pt idx="194">
                  <c:v>0.9</c:v>
                </c:pt>
                <c:pt idx="195">
                  <c:v>0.83</c:v>
                </c:pt>
                <c:pt idx="196">
                  <c:v>1.21</c:v>
                </c:pt>
                <c:pt idx="197">
                  <c:v>1.73</c:v>
                </c:pt>
                <c:pt idx="198">
                  <c:v>2.86</c:v>
                </c:pt>
                <c:pt idx="199">
                  <c:v>4.5199999999999996</c:v>
                </c:pt>
                <c:pt idx="200">
                  <c:v>4.75</c:v>
                </c:pt>
                <c:pt idx="201">
                  <c:v>5.73</c:v>
                </c:pt>
                <c:pt idx="202">
                  <c:v>5.95</c:v>
                </c:pt>
                <c:pt idx="203">
                  <c:v>5.95</c:v>
                </c:pt>
                <c:pt idx="204">
                  <c:v>5.65</c:v>
                </c:pt>
                <c:pt idx="205">
                  <c:v>5.28</c:v>
                </c:pt>
                <c:pt idx="206">
                  <c:v>4.07</c:v>
                </c:pt>
                <c:pt idx="207">
                  <c:v>3.77</c:v>
                </c:pt>
                <c:pt idx="208">
                  <c:v>2.64</c:v>
                </c:pt>
                <c:pt idx="209">
                  <c:v>2.34</c:v>
                </c:pt>
                <c:pt idx="210">
                  <c:v>2.11</c:v>
                </c:pt>
                <c:pt idx="211">
                  <c:v>2.19</c:v>
                </c:pt>
                <c:pt idx="212">
                  <c:v>1.88</c:v>
                </c:pt>
                <c:pt idx="213">
                  <c:v>1.43</c:v>
                </c:pt>
                <c:pt idx="214">
                  <c:v>1.36</c:v>
                </c:pt>
                <c:pt idx="215">
                  <c:v>1.43</c:v>
                </c:pt>
                <c:pt idx="216">
                  <c:v>1.36</c:v>
                </c:pt>
                <c:pt idx="217">
                  <c:v>1.36</c:v>
                </c:pt>
                <c:pt idx="218">
                  <c:v>1.06</c:v>
                </c:pt>
                <c:pt idx="219">
                  <c:v>1.06</c:v>
                </c:pt>
                <c:pt idx="220">
                  <c:v>1.21</c:v>
                </c:pt>
                <c:pt idx="221">
                  <c:v>1.43</c:v>
                </c:pt>
                <c:pt idx="222">
                  <c:v>1.43</c:v>
                </c:pt>
                <c:pt idx="223">
                  <c:v>1.73</c:v>
                </c:pt>
                <c:pt idx="224">
                  <c:v>2.11</c:v>
                </c:pt>
                <c:pt idx="225">
                  <c:v>2.41</c:v>
                </c:pt>
                <c:pt idx="226">
                  <c:v>2.34</c:v>
                </c:pt>
                <c:pt idx="227">
                  <c:v>2.19</c:v>
                </c:pt>
                <c:pt idx="228">
                  <c:v>2.0299999999999998</c:v>
                </c:pt>
                <c:pt idx="229">
                  <c:v>1.81</c:v>
                </c:pt>
                <c:pt idx="230">
                  <c:v>1.51</c:v>
                </c:pt>
                <c:pt idx="231">
                  <c:v>1.1299999999999999</c:v>
                </c:pt>
                <c:pt idx="232">
                  <c:v>0.75</c:v>
                </c:pt>
                <c:pt idx="233">
                  <c:v>0.38</c:v>
                </c:pt>
                <c:pt idx="234">
                  <c:v>0.3</c:v>
                </c:pt>
                <c:pt idx="235">
                  <c:v>0.23</c:v>
                </c:pt>
                <c:pt idx="236">
                  <c:v>0.15</c:v>
                </c:pt>
                <c:pt idx="237">
                  <c:v>0.15</c:v>
                </c:pt>
                <c:pt idx="238">
                  <c:v>0</c:v>
                </c:pt>
                <c:pt idx="239">
                  <c:v>0</c:v>
                </c:pt>
                <c:pt idx="240">
                  <c:v>0.08</c:v>
                </c:pt>
                <c:pt idx="241">
                  <c:v>0.08</c:v>
                </c:pt>
                <c:pt idx="242">
                  <c:v>0.15</c:v>
                </c:pt>
                <c:pt idx="243">
                  <c:v>0.15</c:v>
                </c:pt>
                <c:pt idx="244">
                  <c:v>0.15</c:v>
                </c:pt>
                <c:pt idx="245">
                  <c:v>0.15</c:v>
                </c:pt>
                <c:pt idx="246">
                  <c:v>0.15</c:v>
                </c:pt>
                <c:pt idx="247">
                  <c:v>0.08</c:v>
                </c:pt>
                <c:pt idx="248">
                  <c:v>0.08</c:v>
                </c:pt>
                <c:pt idx="249">
                  <c:v>0</c:v>
                </c:pt>
                <c:pt idx="250">
                  <c:v>0</c:v>
                </c:pt>
                <c:pt idx="251">
                  <c:v>0</c:v>
                </c:pt>
                <c:pt idx="252">
                  <c:v>0</c:v>
                </c:pt>
                <c:pt idx="253">
                  <c:v>0</c:v>
                </c:pt>
                <c:pt idx="254">
                  <c:v>0</c:v>
                </c:pt>
                <c:pt idx="255">
                  <c:v>0</c:v>
                </c:pt>
                <c:pt idx="256">
                  <c:v>0</c:v>
                </c:pt>
                <c:pt idx="257">
                  <c:v>0</c:v>
                </c:pt>
                <c:pt idx="258">
                  <c:v>0</c:v>
                </c:pt>
                <c:pt idx="259">
                  <c:v>0.15</c:v>
                </c:pt>
                <c:pt idx="260">
                  <c:v>0.15</c:v>
                </c:pt>
                <c:pt idx="261">
                  <c:v>0.15</c:v>
                </c:pt>
                <c:pt idx="262">
                  <c:v>0.15</c:v>
                </c:pt>
                <c:pt idx="263">
                  <c:v>0.15</c:v>
                </c:pt>
                <c:pt idx="264">
                  <c:v>0.15</c:v>
                </c:pt>
                <c:pt idx="265">
                  <c:v>0.15</c:v>
                </c:pt>
                <c:pt idx="266">
                  <c:v>0.08</c:v>
                </c:pt>
                <c:pt idx="267">
                  <c:v>0.23</c:v>
                </c:pt>
                <c:pt idx="268">
                  <c:v>0.23</c:v>
                </c:pt>
                <c:pt idx="269">
                  <c:v>0.23</c:v>
                </c:pt>
                <c:pt idx="270">
                  <c:v>0.23</c:v>
                </c:pt>
                <c:pt idx="271">
                  <c:v>0.23</c:v>
                </c:pt>
                <c:pt idx="272">
                  <c:v>0.23</c:v>
                </c:pt>
                <c:pt idx="273">
                  <c:v>0.15</c:v>
                </c:pt>
                <c:pt idx="274">
                  <c:v>0</c:v>
                </c:pt>
                <c:pt idx="275">
                  <c:v>0.08</c:v>
                </c:pt>
                <c:pt idx="276">
                  <c:v>0.08</c:v>
                </c:pt>
                <c:pt idx="277">
                  <c:v>0.08</c:v>
                </c:pt>
                <c:pt idx="278">
                  <c:v>0.08</c:v>
                </c:pt>
                <c:pt idx="279">
                  <c:v>0.08</c:v>
                </c:pt>
                <c:pt idx="280">
                  <c:v>0.08</c:v>
                </c:pt>
                <c:pt idx="281">
                  <c:v>0.15</c:v>
                </c:pt>
                <c:pt idx="282">
                  <c:v>0.15</c:v>
                </c:pt>
                <c:pt idx="283">
                  <c:v>0.15</c:v>
                </c:pt>
                <c:pt idx="284">
                  <c:v>0.15</c:v>
                </c:pt>
                <c:pt idx="285">
                  <c:v>0.15</c:v>
                </c:pt>
                <c:pt idx="286">
                  <c:v>0.15</c:v>
                </c:pt>
                <c:pt idx="287">
                  <c:v>0.15</c:v>
                </c:pt>
                <c:pt idx="288">
                  <c:v>0.08</c:v>
                </c:pt>
                <c:pt idx="289">
                  <c:v>0.08</c:v>
                </c:pt>
                <c:pt idx="290">
                  <c:v>0.08</c:v>
                </c:pt>
                <c:pt idx="291">
                  <c:v>0.08</c:v>
                </c:pt>
                <c:pt idx="292">
                  <c:v>0.08</c:v>
                </c:pt>
                <c:pt idx="293">
                  <c:v>0.08</c:v>
                </c:pt>
                <c:pt idx="294">
                  <c:v>0.15</c:v>
                </c:pt>
                <c:pt idx="295">
                  <c:v>0.38</c:v>
                </c:pt>
                <c:pt idx="296">
                  <c:v>0.3</c:v>
                </c:pt>
                <c:pt idx="297">
                  <c:v>0.3</c:v>
                </c:pt>
                <c:pt idx="298">
                  <c:v>0.3</c:v>
                </c:pt>
                <c:pt idx="299">
                  <c:v>0.3</c:v>
                </c:pt>
                <c:pt idx="300">
                  <c:v>0.3</c:v>
                </c:pt>
                <c:pt idx="301">
                  <c:v>0.23</c:v>
                </c:pt>
                <c:pt idx="302">
                  <c:v>0.08</c:v>
                </c:pt>
                <c:pt idx="303">
                  <c:v>0.08</c:v>
                </c:pt>
                <c:pt idx="304">
                  <c:v>0.15</c:v>
                </c:pt>
                <c:pt idx="305">
                  <c:v>0.15</c:v>
                </c:pt>
                <c:pt idx="306">
                  <c:v>0.23</c:v>
                </c:pt>
                <c:pt idx="307">
                  <c:v>0.3</c:v>
                </c:pt>
                <c:pt idx="308">
                  <c:v>0.38</c:v>
                </c:pt>
                <c:pt idx="309">
                  <c:v>0.53</c:v>
                </c:pt>
                <c:pt idx="310">
                  <c:v>0.75</c:v>
                </c:pt>
                <c:pt idx="311">
                  <c:v>0.75</c:v>
                </c:pt>
                <c:pt idx="312">
                  <c:v>0.83</c:v>
                </c:pt>
                <c:pt idx="313">
                  <c:v>0.83</c:v>
                </c:pt>
                <c:pt idx="314">
                  <c:v>0.83</c:v>
                </c:pt>
                <c:pt idx="315">
                  <c:v>0.83</c:v>
                </c:pt>
                <c:pt idx="316">
                  <c:v>0.9</c:v>
                </c:pt>
                <c:pt idx="317">
                  <c:v>0.68</c:v>
                </c:pt>
                <c:pt idx="318">
                  <c:v>0.75</c:v>
                </c:pt>
                <c:pt idx="319">
                  <c:v>0.68</c:v>
                </c:pt>
                <c:pt idx="320">
                  <c:v>0.75</c:v>
                </c:pt>
                <c:pt idx="321">
                  <c:v>0.68</c:v>
                </c:pt>
                <c:pt idx="322">
                  <c:v>0.6</c:v>
                </c:pt>
                <c:pt idx="323">
                  <c:v>0.3</c:v>
                </c:pt>
                <c:pt idx="324">
                  <c:v>0.3</c:v>
                </c:pt>
                <c:pt idx="325">
                  <c:v>0.38</c:v>
                </c:pt>
                <c:pt idx="326">
                  <c:v>0.38</c:v>
                </c:pt>
                <c:pt idx="327">
                  <c:v>0.3</c:v>
                </c:pt>
                <c:pt idx="328">
                  <c:v>0.38</c:v>
                </c:pt>
                <c:pt idx="329">
                  <c:v>1.28</c:v>
                </c:pt>
                <c:pt idx="330">
                  <c:v>1.81</c:v>
                </c:pt>
                <c:pt idx="331">
                  <c:v>2.64</c:v>
                </c:pt>
                <c:pt idx="332">
                  <c:v>3.39</c:v>
                </c:pt>
                <c:pt idx="333">
                  <c:v>3.92</c:v>
                </c:pt>
                <c:pt idx="334">
                  <c:v>4.5999999999999996</c:v>
                </c:pt>
                <c:pt idx="335">
                  <c:v>5.05</c:v>
                </c:pt>
                <c:pt idx="336">
                  <c:v>4.67</c:v>
                </c:pt>
                <c:pt idx="337">
                  <c:v>5.5</c:v>
                </c:pt>
                <c:pt idx="338">
                  <c:v>5.2</c:v>
                </c:pt>
                <c:pt idx="339">
                  <c:v>5.95</c:v>
                </c:pt>
                <c:pt idx="340">
                  <c:v>6.86</c:v>
                </c:pt>
                <c:pt idx="341">
                  <c:v>8.06</c:v>
                </c:pt>
                <c:pt idx="342">
                  <c:v>8.44</c:v>
                </c:pt>
                <c:pt idx="343">
                  <c:v>10.55</c:v>
                </c:pt>
                <c:pt idx="344">
                  <c:v>11.15</c:v>
                </c:pt>
                <c:pt idx="345">
                  <c:v>12.06</c:v>
                </c:pt>
                <c:pt idx="346">
                  <c:v>12.51</c:v>
                </c:pt>
                <c:pt idx="347">
                  <c:v>12.43</c:v>
                </c:pt>
                <c:pt idx="348">
                  <c:v>12.51</c:v>
                </c:pt>
                <c:pt idx="349">
                  <c:v>12.74</c:v>
                </c:pt>
                <c:pt idx="350">
                  <c:v>12.28</c:v>
                </c:pt>
                <c:pt idx="351">
                  <c:v>11.83</c:v>
                </c:pt>
                <c:pt idx="352">
                  <c:v>12.51</c:v>
                </c:pt>
                <c:pt idx="353">
                  <c:v>12.58</c:v>
                </c:pt>
                <c:pt idx="354">
                  <c:v>13.04</c:v>
                </c:pt>
                <c:pt idx="355">
                  <c:v>15.15</c:v>
                </c:pt>
                <c:pt idx="356">
                  <c:v>17.260000000000002</c:v>
                </c:pt>
                <c:pt idx="357">
                  <c:v>19.440000000000001</c:v>
                </c:pt>
                <c:pt idx="358">
                  <c:v>21.18</c:v>
                </c:pt>
                <c:pt idx="359">
                  <c:v>23.59</c:v>
                </c:pt>
                <c:pt idx="360">
                  <c:v>22.68</c:v>
                </c:pt>
                <c:pt idx="361">
                  <c:v>22.53</c:v>
                </c:pt>
                <c:pt idx="362">
                  <c:v>20.2</c:v>
                </c:pt>
                <c:pt idx="363">
                  <c:v>19.82</c:v>
                </c:pt>
                <c:pt idx="364">
                  <c:v>18.39</c:v>
                </c:pt>
                <c:pt idx="365">
                  <c:v>17.940000000000001</c:v>
                </c:pt>
                <c:pt idx="366">
                  <c:v>15.9</c:v>
                </c:pt>
                <c:pt idx="367">
                  <c:v>15.98</c:v>
                </c:pt>
                <c:pt idx="368">
                  <c:v>15.6</c:v>
                </c:pt>
                <c:pt idx="369">
                  <c:v>16.73</c:v>
                </c:pt>
                <c:pt idx="370">
                  <c:v>16.28</c:v>
                </c:pt>
                <c:pt idx="371">
                  <c:v>15.22</c:v>
                </c:pt>
                <c:pt idx="372">
                  <c:v>14.32</c:v>
                </c:pt>
                <c:pt idx="373">
                  <c:v>12.66</c:v>
                </c:pt>
                <c:pt idx="374">
                  <c:v>12.21</c:v>
                </c:pt>
                <c:pt idx="375">
                  <c:v>11.76</c:v>
                </c:pt>
                <c:pt idx="376">
                  <c:v>10.02</c:v>
                </c:pt>
                <c:pt idx="377">
                  <c:v>8.44</c:v>
                </c:pt>
                <c:pt idx="378">
                  <c:v>8.67</c:v>
                </c:pt>
                <c:pt idx="379">
                  <c:v>8.14</c:v>
                </c:pt>
                <c:pt idx="380">
                  <c:v>9.57</c:v>
                </c:pt>
                <c:pt idx="381">
                  <c:v>8.89</c:v>
                </c:pt>
                <c:pt idx="382">
                  <c:v>8.36</c:v>
                </c:pt>
                <c:pt idx="383">
                  <c:v>7.69</c:v>
                </c:pt>
                <c:pt idx="384">
                  <c:v>7.08</c:v>
                </c:pt>
                <c:pt idx="385">
                  <c:v>5.2</c:v>
                </c:pt>
                <c:pt idx="386">
                  <c:v>4.5199999999999996</c:v>
                </c:pt>
                <c:pt idx="387">
                  <c:v>2.86</c:v>
                </c:pt>
                <c:pt idx="388">
                  <c:v>2.79</c:v>
                </c:pt>
                <c:pt idx="389">
                  <c:v>2.64</c:v>
                </c:pt>
                <c:pt idx="390">
                  <c:v>2.41</c:v>
                </c:pt>
                <c:pt idx="391">
                  <c:v>2.71</c:v>
                </c:pt>
                <c:pt idx="392">
                  <c:v>2.79</c:v>
                </c:pt>
                <c:pt idx="393">
                  <c:v>2.2599999999999998</c:v>
                </c:pt>
                <c:pt idx="394">
                  <c:v>1.88</c:v>
                </c:pt>
                <c:pt idx="395">
                  <c:v>1.66</c:v>
                </c:pt>
                <c:pt idx="396">
                  <c:v>1.51</c:v>
                </c:pt>
                <c:pt idx="397">
                  <c:v>1.28</c:v>
                </c:pt>
                <c:pt idx="398">
                  <c:v>0.9</c:v>
                </c:pt>
                <c:pt idx="399">
                  <c:v>0.75</c:v>
                </c:pt>
                <c:pt idx="400">
                  <c:v>0.83</c:v>
                </c:pt>
                <c:pt idx="401">
                  <c:v>0.9</c:v>
                </c:pt>
                <c:pt idx="402">
                  <c:v>1.51</c:v>
                </c:pt>
                <c:pt idx="403">
                  <c:v>1.51</c:v>
                </c:pt>
                <c:pt idx="404">
                  <c:v>1.66</c:v>
                </c:pt>
                <c:pt idx="405">
                  <c:v>1.58</c:v>
                </c:pt>
                <c:pt idx="406">
                  <c:v>1.43</c:v>
                </c:pt>
                <c:pt idx="407">
                  <c:v>1.21</c:v>
                </c:pt>
                <c:pt idx="408">
                  <c:v>0.98</c:v>
                </c:pt>
                <c:pt idx="409">
                  <c:v>0.53</c:v>
                </c:pt>
                <c:pt idx="410">
                  <c:v>0.53</c:v>
                </c:pt>
                <c:pt idx="411">
                  <c:v>0.3</c:v>
                </c:pt>
                <c:pt idx="412">
                  <c:v>0.23</c:v>
                </c:pt>
                <c:pt idx="413">
                  <c:v>0.23</c:v>
                </c:pt>
                <c:pt idx="414">
                  <c:v>0.23</c:v>
                </c:pt>
                <c:pt idx="415">
                  <c:v>0.15</c:v>
                </c:pt>
                <c:pt idx="416">
                  <c:v>0</c:v>
                </c:pt>
                <c:pt idx="417">
                  <c:v>0</c:v>
                </c:pt>
                <c:pt idx="418">
                  <c:v>0.08</c:v>
                </c:pt>
                <c:pt idx="419">
                  <c:v>0.08</c:v>
                </c:pt>
                <c:pt idx="420">
                  <c:v>0.08</c:v>
                </c:pt>
                <c:pt idx="421">
                  <c:v>0.08</c:v>
                </c:pt>
                <c:pt idx="422">
                  <c:v>0.08</c:v>
                </c:pt>
                <c:pt idx="423">
                  <c:v>0.08</c:v>
                </c:pt>
                <c:pt idx="424">
                  <c:v>0.08</c:v>
                </c:pt>
                <c:pt idx="425">
                  <c:v>0.08</c:v>
                </c:pt>
                <c:pt idx="426">
                  <c:v>0.08</c:v>
                </c:pt>
                <c:pt idx="427">
                  <c:v>0.08</c:v>
                </c:pt>
                <c:pt idx="428">
                  <c:v>0.15</c:v>
                </c:pt>
                <c:pt idx="429">
                  <c:v>0.15</c:v>
                </c:pt>
                <c:pt idx="430">
                  <c:v>0.23</c:v>
                </c:pt>
                <c:pt idx="431">
                  <c:v>0.23</c:v>
                </c:pt>
                <c:pt idx="432">
                  <c:v>0.23</c:v>
                </c:pt>
                <c:pt idx="433">
                  <c:v>0.23</c:v>
                </c:pt>
                <c:pt idx="434">
                  <c:v>0.6</c:v>
                </c:pt>
                <c:pt idx="435">
                  <c:v>0.75</c:v>
                </c:pt>
                <c:pt idx="436">
                  <c:v>0.83</c:v>
                </c:pt>
                <c:pt idx="437">
                  <c:v>0.83</c:v>
                </c:pt>
                <c:pt idx="438">
                  <c:v>0.9</c:v>
                </c:pt>
                <c:pt idx="439">
                  <c:v>0.9</c:v>
                </c:pt>
                <c:pt idx="440">
                  <c:v>1.28</c:v>
                </c:pt>
                <c:pt idx="441">
                  <c:v>1.21</c:v>
                </c:pt>
                <c:pt idx="442">
                  <c:v>1.36</c:v>
                </c:pt>
                <c:pt idx="443">
                  <c:v>1.43</c:v>
                </c:pt>
                <c:pt idx="444">
                  <c:v>1.36</c:v>
                </c:pt>
                <c:pt idx="445">
                  <c:v>1.28</c:v>
                </c:pt>
                <c:pt idx="446">
                  <c:v>1.28</c:v>
                </c:pt>
                <c:pt idx="447">
                  <c:v>0.9</c:v>
                </c:pt>
                <c:pt idx="448">
                  <c:v>0.75</c:v>
                </c:pt>
                <c:pt idx="449">
                  <c:v>0.53</c:v>
                </c:pt>
                <c:pt idx="450">
                  <c:v>0.6</c:v>
                </c:pt>
                <c:pt idx="451">
                  <c:v>1.1299999999999999</c:v>
                </c:pt>
                <c:pt idx="452">
                  <c:v>1.73</c:v>
                </c:pt>
                <c:pt idx="453">
                  <c:v>2.11</c:v>
                </c:pt>
                <c:pt idx="454">
                  <c:v>2.79</c:v>
                </c:pt>
                <c:pt idx="455">
                  <c:v>4.07</c:v>
                </c:pt>
                <c:pt idx="456">
                  <c:v>5.65</c:v>
                </c:pt>
                <c:pt idx="457">
                  <c:v>7.23</c:v>
                </c:pt>
                <c:pt idx="458">
                  <c:v>8.2100000000000009</c:v>
                </c:pt>
                <c:pt idx="459">
                  <c:v>8.36</c:v>
                </c:pt>
                <c:pt idx="460">
                  <c:v>8.89</c:v>
                </c:pt>
                <c:pt idx="461">
                  <c:v>9.34</c:v>
                </c:pt>
                <c:pt idx="462">
                  <c:v>11.3</c:v>
                </c:pt>
                <c:pt idx="463">
                  <c:v>12.21</c:v>
                </c:pt>
                <c:pt idx="464">
                  <c:v>13.11</c:v>
                </c:pt>
                <c:pt idx="465">
                  <c:v>13.41</c:v>
                </c:pt>
                <c:pt idx="466">
                  <c:v>14.17</c:v>
                </c:pt>
                <c:pt idx="467">
                  <c:v>16.43</c:v>
                </c:pt>
                <c:pt idx="468">
                  <c:v>16.8</c:v>
                </c:pt>
                <c:pt idx="469">
                  <c:v>15.45</c:v>
                </c:pt>
                <c:pt idx="470">
                  <c:v>14.32</c:v>
                </c:pt>
                <c:pt idx="471">
                  <c:v>13.94</c:v>
                </c:pt>
                <c:pt idx="472">
                  <c:v>14.62</c:v>
                </c:pt>
                <c:pt idx="473">
                  <c:v>14.92</c:v>
                </c:pt>
                <c:pt idx="474">
                  <c:v>16.350000000000001</c:v>
                </c:pt>
                <c:pt idx="475">
                  <c:v>17.559999999999999</c:v>
                </c:pt>
                <c:pt idx="476">
                  <c:v>18.690000000000001</c:v>
                </c:pt>
                <c:pt idx="477">
                  <c:v>21.63</c:v>
                </c:pt>
                <c:pt idx="478">
                  <c:v>24.19</c:v>
                </c:pt>
                <c:pt idx="479">
                  <c:v>25.47</c:v>
                </c:pt>
                <c:pt idx="480">
                  <c:v>27.43</c:v>
                </c:pt>
                <c:pt idx="481">
                  <c:v>25.32</c:v>
                </c:pt>
                <c:pt idx="482">
                  <c:v>25.62</c:v>
                </c:pt>
                <c:pt idx="483">
                  <c:v>25.85</c:v>
                </c:pt>
                <c:pt idx="484">
                  <c:v>23.59</c:v>
                </c:pt>
                <c:pt idx="485">
                  <c:v>21.25</c:v>
                </c:pt>
                <c:pt idx="486">
                  <c:v>18.46</c:v>
                </c:pt>
                <c:pt idx="487">
                  <c:v>15.9</c:v>
                </c:pt>
                <c:pt idx="488">
                  <c:v>15.83</c:v>
                </c:pt>
                <c:pt idx="489">
                  <c:v>14.02</c:v>
                </c:pt>
                <c:pt idx="490">
                  <c:v>11.68</c:v>
                </c:pt>
                <c:pt idx="491">
                  <c:v>10.02</c:v>
                </c:pt>
                <c:pt idx="492">
                  <c:v>7.99</c:v>
                </c:pt>
                <c:pt idx="493">
                  <c:v>7.39</c:v>
                </c:pt>
                <c:pt idx="494">
                  <c:v>6.71</c:v>
                </c:pt>
                <c:pt idx="495">
                  <c:v>4.75</c:v>
                </c:pt>
                <c:pt idx="496">
                  <c:v>3.99</c:v>
                </c:pt>
                <c:pt idx="497">
                  <c:v>4.07</c:v>
                </c:pt>
                <c:pt idx="498">
                  <c:v>4.07</c:v>
                </c:pt>
                <c:pt idx="499">
                  <c:v>4.45</c:v>
                </c:pt>
                <c:pt idx="500">
                  <c:v>5.05</c:v>
                </c:pt>
                <c:pt idx="501">
                  <c:v>4.75</c:v>
                </c:pt>
                <c:pt idx="502">
                  <c:v>5.28</c:v>
                </c:pt>
                <c:pt idx="503">
                  <c:v>5.58</c:v>
                </c:pt>
                <c:pt idx="504">
                  <c:v>5.8</c:v>
                </c:pt>
                <c:pt idx="505">
                  <c:v>6.48</c:v>
                </c:pt>
                <c:pt idx="506">
                  <c:v>7.76</c:v>
                </c:pt>
                <c:pt idx="507">
                  <c:v>7.91</c:v>
                </c:pt>
                <c:pt idx="508">
                  <c:v>8.2100000000000009</c:v>
                </c:pt>
                <c:pt idx="509">
                  <c:v>8.06</c:v>
                </c:pt>
                <c:pt idx="510">
                  <c:v>7.61</c:v>
                </c:pt>
                <c:pt idx="511">
                  <c:v>7.23</c:v>
                </c:pt>
                <c:pt idx="512">
                  <c:v>6.71</c:v>
                </c:pt>
                <c:pt idx="513">
                  <c:v>5.43</c:v>
                </c:pt>
                <c:pt idx="514">
                  <c:v>5.35</c:v>
                </c:pt>
                <c:pt idx="515">
                  <c:v>5.05</c:v>
                </c:pt>
                <c:pt idx="516">
                  <c:v>4.3</c:v>
                </c:pt>
                <c:pt idx="517">
                  <c:v>4.5199999999999996</c:v>
                </c:pt>
                <c:pt idx="518">
                  <c:v>4.3</c:v>
                </c:pt>
                <c:pt idx="519">
                  <c:v>4.45</c:v>
                </c:pt>
                <c:pt idx="520">
                  <c:v>4.1399999999999997</c:v>
                </c:pt>
                <c:pt idx="521">
                  <c:v>3.54</c:v>
                </c:pt>
                <c:pt idx="522">
                  <c:v>3.54</c:v>
                </c:pt>
                <c:pt idx="523">
                  <c:v>3.54</c:v>
                </c:pt>
                <c:pt idx="524">
                  <c:v>3.47</c:v>
                </c:pt>
                <c:pt idx="525">
                  <c:v>3.24</c:v>
                </c:pt>
                <c:pt idx="526">
                  <c:v>3.09</c:v>
                </c:pt>
                <c:pt idx="527">
                  <c:v>3.54</c:v>
                </c:pt>
                <c:pt idx="528">
                  <c:v>3.84</c:v>
                </c:pt>
                <c:pt idx="529">
                  <c:v>3.84</c:v>
                </c:pt>
                <c:pt idx="530">
                  <c:v>4.5999999999999996</c:v>
                </c:pt>
                <c:pt idx="531">
                  <c:v>4.67</c:v>
                </c:pt>
                <c:pt idx="532">
                  <c:v>5.05</c:v>
                </c:pt>
                <c:pt idx="533">
                  <c:v>4.97</c:v>
                </c:pt>
                <c:pt idx="534">
                  <c:v>4.45</c:v>
                </c:pt>
                <c:pt idx="535">
                  <c:v>3.99</c:v>
                </c:pt>
                <c:pt idx="536">
                  <c:v>3.84</c:v>
                </c:pt>
                <c:pt idx="537">
                  <c:v>2.94</c:v>
                </c:pt>
                <c:pt idx="538">
                  <c:v>2.56</c:v>
                </c:pt>
                <c:pt idx="539">
                  <c:v>1.96</c:v>
                </c:pt>
                <c:pt idx="540">
                  <c:v>1.51</c:v>
                </c:pt>
                <c:pt idx="541">
                  <c:v>1.28</c:v>
                </c:pt>
                <c:pt idx="542">
                  <c:v>0.98</c:v>
                </c:pt>
                <c:pt idx="543">
                  <c:v>0.9</c:v>
                </c:pt>
                <c:pt idx="544">
                  <c:v>1.1299999999999999</c:v>
                </c:pt>
                <c:pt idx="545">
                  <c:v>1.28</c:v>
                </c:pt>
                <c:pt idx="546">
                  <c:v>1.58</c:v>
                </c:pt>
                <c:pt idx="547">
                  <c:v>2.34</c:v>
                </c:pt>
                <c:pt idx="548">
                  <c:v>2.64</c:v>
                </c:pt>
                <c:pt idx="549">
                  <c:v>3.24</c:v>
                </c:pt>
                <c:pt idx="550">
                  <c:v>3.99</c:v>
                </c:pt>
                <c:pt idx="551">
                  <c:v>4.45</c:v>
                </c:pt>
                <c:pt idx="552">
                  <c:v>4.75</c:v>
                </c:pt>
                <c:pt idx="553">
                  <c:v>4.82</c:v>
                </c:pt>
                <c:pt idx="554">
                  <c:v>4.82</c:v>
                </c:pt>
                <c:pt idx="555">
                  <c:v>4.3</c:v>
                </c:pt>
                <c:pt idx="556">
                  <c:v>4.5199999999999996</c:v>
                </c:pt>
                <c:pt idx="557">
                  <c:v>4.37</c:v>
                </c:pt>
                <c:pt idx="558">
                  <c:v>5.2</c:v>
                </c:pt>
                <c:pt idx="559">
                  <c:v>6.41</c:v>
                </c:pt>
                <c:pt idx="560">
                  <c:v>7.31</c:v>
                </c:pt>
                <c:pt idx="561">
                  <c:v>9.34</c:v>
                </c:pt>
                <c:pt idx="562">
                  <c:v>10.47</c:v>
                </c:pt>
                <c:pt idx="563">
                  <c:v>12.21</c:v>
                </c:pt>
                <c:pt idx="564">
                  <c:v>12.51</c:v>
                </c:pt>
                <c:pt idx="565">
                  <c:v>14.32</c:v>
                </c:pt>
                <c:pt idx="566">
                  <c:v>14.62</c:v>
                </c:pt>
                <c:pt idx="567">
                  <c:v>16.88</c:v>
                </c:pt>
                <c:pt idx="568">
                  <c:v>17.329999999999998</c:v>
                </c:pt>
                <c:pt idx="569">
                  <c:v>20.27</c:v>
                </c:pt>
                <c:pt idx="570">
                  <c:v>20.5</c:v>
                </c:pt>
                <c:pt idx="571">
                  <c:v>22.46</c:v>
                </c:pt>
                <c:pt idx="572">
                  <c:v>21.18</c:v>
                </c:pt>
                <c:pt idx="573">
                  <c:v>23.21</c:v>
                </c:pt>
                <c:pt idx="574">
                  <c:v>24.94</c:v>
                </c:pt>
                <c:pt idx="575">
                  <c:v>26.3</c:v>
                </c:pt>
                <c:pt idx="576">
                  <c:v>27.51</c:v>
                </c:pt>
                <c:pt idx="577">
                  <c:v>27.58</c:v>
                </c:pt>
                <c:pt idx="578">
                  <c:v>27.51</c:v>
                </c:pt>
                <c:pt idx="579">
                  <c:v>33.31</c:v>
                </c:pt>
                <c:pt idx="580">
                  <c:v>35.869999999999997</c:v>
                </c:pt>
                <c:pt idx="581">
                  <c:v>38.880000000000003</c:v>
                </c:pt>
                <c:pt idx="582">
                  <c:v>41.22</c:v>
                </c:pt>
                <c:pt idx="583">
                  <c:v>42.35</c:v>
                </c:pt>
                <c:pt idx="584">
                  <c:v>44.61</c:v>
                </c:pt>
                <c:pt idx="585">
                  <c:v>46.35</c:v>
                </c:pt>
                <c:pt idx="586">
                  <c:v>44.01</c:v>
                </c:pt>
                <c:pt idx="587">
                  <c:v>42.8</c:v>
                </c:pt>
                <c:pt idx="588">
                  <c:v>37.979999999999997</c:v>
                </c:pt>
                <c:pt idx="589">
                  <c:v>35.799999999999997</c:v>
                </c:pt>
                <c:pt idx="590">
                  <c:v>34.89</c:v>
                </c:pt>
                <c:pt idx="591">
                  <c:v>33.909999999999997</c:v>
                </c:pt>
                <c:pt idx="592">
                  <c:v>32.479999999999997</c:v>
                </c:pt>
                <c:pt idx="593">
                  <c:v>30.9</c:v>
                </c:pt>
                <c:pt idx="594">
                  <c:v>29.92</c:v>
                </c:pt>
                <c:pt idx="595">
                  <c:v>31.42</c:v>
                </c:pt>
                <c:pt idx="596">
                  <c:v>31.35</c:v>
                </c:pt>
                <c:pt idx="597">
                  <c:v>28.33</c:v>
                </c:pt>
                <c:pt idx="598">
                  <c:v>27.88</c:v>
                </c:pt>
                <c:pt idx="599">
                  <c:v>26.22</c:v>
                </c:pt>
                <c:pt idx="600">
                  <c:v>25.85</c:v>
                </c:pt>
                <c:pt idx="601">
                  <c:v>25.24</c:v>
                </c:pt>
                <c:pt idx="602">
                  <c:v>22.46</c:v>
                </c:pt>
                <c:pt idx="603">
                  <c:v>19.22</c:v>
                </c:pt>
                <c:pt idx="604">
                  <c:v>18.239999999999998</c:v>
                </c:pt>
                <c:pt idx="605">
                  <c:v>16.96</c:v>
                </c:pt>
                <c:pt idx="606">
                  <c:v>16.28</c:v>
                </c:pt>
                <c:pt idx="607">
                  <c:v>15.22</c:v>
                </c:pt>
                <c:pt idx="608">
                  <c:v>12.96</c:v>
                </c:pt>
                <c:pt idx="609">
                  <c:v>11.38</c:v>
                </c:pt>
                <c:pt idx="610">
                  <c:v>10.93</c:v>
                </c:pt>
                <c:pt idx="611">
                  <c:v>10.4</c:v>
                </c:pt>
                <c:pt idx="612">
                  <c:v>8.36</c:v>
                </c:pt>
                <c:pt idx="613">
                  <c:v>8.82</c:v>
                </c:pt>
                <c:pt idx="614">
                  <c:v>7.31</c:v>
                </c:pt>
                <c:pt idx="615">
                  <c:v>6.93</c:v>
                </c:pt>
                <c:pt idx="616">
                  <c:v>7.16</c:v>
                </c:pt>
                <c:pt idx="617">
                  <c:v>6.41</c:v>
                </c:pt>
                <c:pt idx="618">
                  <c:v>5.58</c:v>
                </c:pt>
                <c:pt idx="619">
                  <c:v>5.8</c:v>
                </c:pt>
                <c:pt idx="620">
                  <c:v>5.2</c:v>
                </c:pt>
                <c:pt idx="621">
                  <c:v>4.67</c:v>
                </c:pt>
                <c:pt idx="622">
                  <c:v>3.77</c:v>
                </c:pt>
                <c:pt idx="623">
                  <c:v>3.17</c:v>
                </c:pt>
                <c:pt idx="624">
                  <c:v>3.39</c:v>
                </c:pt>
                <c:pt idx="625">
                  <c:v>3.69</c:v>
                </c:pt>
                <c:pt idx="626">
                  <c:v>3.32</c:v>
                </c:pt>
                <c:pt idx="627">
                  <c:v>2.94</c:v>
                </c:pt>
                <c:pt idx="628">
                  <c:v>3.09</c:v>
                </c:pt>
                <c:pt idx="629">
                  <c:v>3.24</c:v>
                </c:pt>
                <c:pt idx="630">
                  <c:v>2.94</c:v>
                </c:pt>
                <c:pt idx="631">
                  <c:v>3.24</c:v>
                </c:pt>
                <c:pt idx="632">
                  <c:v>3.09</c:v>
                </c:pt>
                <c:pt idx="633">
                  <c:v>3.17</c:v>
                </c:pt>
                <c:pt idx="634">
                  <c:v>3.17</c:v>
                </c:pt>
                <c:pt idx="635">
                  <c:v>2.64</c:v>
                </c:pt>
                <c:pt idx="636">
                  <c:v>2.4900000000000002</c:v>
                </c:pt>
                <c:pt idx="637">
                  <c:v>2.56</c:v>
                </c:pt>
                <c:pt idx="638">
                  <c:v>1.96</c:v>
                </c:pt>
                <c:pt idx="639">
                  <c:v>1.96</c:v>
                </c:pt>
                <c:pt idx="640">
                  <c:v>2.4900000000000002</c:v>
                </c:pt>
                <c:pt idx="641">
                  <c:v>2.41</c:v>
                </c:pt>
                <c:pt idx="642">
                  <c:v>2.79</c:v>
                </c:pt>
                <c:pt idx="643">
                  <c:v>2.86</c:v>
                </c:pt>
                <c:pt idx="644">
                  <c:v>2.94</c:v>
                </c:pt>
                <c:pt idx="645">
                  <c:v>2.64</c:v>
                </c:pt>
                <c:pt idx="646">
                  <c:v>2.41</c:v>
                </c:pt>
                <c:pt idx="647">
                  <c:v>1.58</c:v>
                </c:pt>
                <c:pt idx="648">
                  <c:v>1.43</c:v>
                </c:pt>
                <c:pt idx="649">
                  <c:v>1.06</c:v>
                </c:pt>
                <c:pt idx="650">
                  <c:v>0.83</c:v>
                </c:pt>
                <c:pt idx="651">
                  <c:v>0.75</c:v>
                </c:pt>
                <c:pt idx="652">
                  <c:v>1.1299999999999999</c:v>
                </c:pt>
                <c:pt idx="653">
                  <c:v>1.1299999999999999</c:v>
                </c:pt>
                <c:pt idx="654">
                  <c:v>1.36</c:v>
                </c:pt>
                <c:pt idx="655">
                  <c:v>1.43</c:v>
                </c:pt>
                <c:pt idx="656">
                  <c:v>1.36</c:v>
                </c:pt>
                <c:pt idx="657">
                  <c:v>1.21</c:v>
                </c:pt>
                <c:pt idx="658">
                  <c:v>0.9</c:v>
                </c:pt>
                <c:pt idx="659">
                  <c:v>0.6</c:v>
                </c:pt>
                <c:pt idx="660">
                  <c:v>0.45</c:v>
                </c:pt>
                <c:pt idx="661">
                  <c:v>0.23</c:v>
                </c:pt>
                <c:pt idx="662">
                  <c:v>0.15</c:v>
                </c:pt>
                <c:pt idx="663">
                  <c:v>0.15</c:v>
                </c:pt>
                <c:pt idx="664">
                  <c:v>0.08</c:v>
                </c:pt>
                <c:pt idx="665">
                  <c:v>0.08</c:v>
                </c:pt>
                <c:pt idx="666">
                  <c:v>0</c:v>
                </c:pt>
                <c:pt idx="667">
                  <c:v>0</c:v>
                </c:pt>
                <c:pt idx="668">
                  <c:v>0</c:v>
                </c:pt>
                <c:pt idx="669">
                  <c:v>0</c:v>
                </c:pt>
                <c:pt idx="670">
                  <c:v>0</c:v>
                </c:pt>
                <c:pt idx="671">
                  <c:v>0</c:v>
                </c:pt>
                <c:pt idx="672">
                  <c:v>0</c:v>
                </c:pt>
                <c:pt idx="673">
                  <c:v>0</c:v>
                </c:pt>
                <c:pt idx="674">
                  <c:v>0.08</c:v>
                </c:pt>
                <c:pt idx="675">
                  <c:v>0.08</c:v>
                </c:pt>
                <c:pt idx="676">
                  <c:v>0.08</c:v>
                </c:pt>
                <c:pt idx="677">
                  <c:v>0.08</c:v>
                </c:pt>
                <c:pt idx="678">
                  <c:v>0.08</c:v>
                </c:pt>
                <c:pt idx="679">
                  <c:v>0.08</c:v>
                </c:pt>
                <c:pt idx="680">
                  <c:v>0.08</c:v>
                </c:pt>
                <c:pt idx="681">
                  <c:v>0</c:v>
                </c:pt>
                <c:pt idx="682">
                  <c:v>0</c:v>
                </c:pt>
                <c:pt idx="683">
                  <c:v>0</c:v>
                </c:pt>
                <c:pt idx="684">
                  <c:v>0</c:v>
                </c:pt>
                <c:pt idx="685">
                  <c:v>0</c:v>
                </c:pt>
                <c:pt idx="686">
                  <c:v>0</c:v>
                </c:pt>
                <c:pt idx="687">
                  <c:v>0</c:v>
                </c:pt>
                <c:pt idx="688">
                  <c:v>0</c:v>
                </c:pt>
                <c:pt idx="689">
                  <c:v>0</c:v>
                </c:pt>
                <c:pt idx="690">
                  <c:v>0</c:v>
                </c:pt>
                <c:pt idx="691">
                  <c:v>0</c:v>
                </c:pt>
                <c:pt idx="692">
                  <c:v>0</c:v>
                </c:pt>
                <c:pt idx="693">
                  <c:v>0</c:v>
                </c:pt>
                <c:pt idx="694">
                  <c:v>0</c:v>
                </c:pt>
                <c:pt idx="695">
                  <c:v>0</c:v>
                </c:pt>
                <c:pt idx="696">
                  <c:v>0</c:v>
                </c:pt>
                <c:pt idx="697">
                  <c:v>0</c:v>
                </c:pt>
                <c:pt idx="698">
                  <c:v>0</c:v>
                </c:pt>
                <c:pt idx="699">
                  <c:v>0</c:v>
                </c:pt>
                <c:pt idx="700">
                  <c:v>0</c:v>
                </c:pt>
                <c:pt idx="701">
                  <c:v>0</c:v>
                </c:pt>
                <c:pt idx="702">
                  <c:v>0</c:v>
                </c:pt>
                <c:pt idx="703">
                  <c:v>0</c:v>
                </c:pt>
                <c:pt idx="704">
                  <c:v>0</c:v>
                </c:pt>
                <c:pt idx="705">
                  <c:v>0</c:v>
                </c:pt>
                <c:pt idx="706">
                  <c:v>0.08</c:v>
                </c:pt>
                <c:pt idx="707">
                  <c:v>0.08</c:v>
                </c:pt>
                <c:pt idx="708">
                  <c:v>0.08</c:v>
                </c:pt>
                <c:pt idx="709">
                  <c:v>0.3</c:v>
                </c:pt>
                <c:pt idx="710">
                  <c:v>0.3</c:v>
                </c:pt>
                <c:pt idx="711">
                  <c:v>0.3</c:v>
                </c:pt>
                <c:pt idx="712">
                  <c:v>0.38</c:v>
                </c:pt>
                <c:pt idx="713">
                  <c:v>0.3</c:v>
                </c:pt>
                <c:pt idx="714">
                  <c:v>0.3</c:v>
                </c:pt>
                <c:pt idx="715">
                  <c:v>0.3</c:v>
                </c:pt>
                <c:pt idx="716">
                  <c:v>0.15</c:v>
                </c:pt>
                <c:pt idx="717">
                  <c:v>0.23</c:v>
                </c:pt>
                <c:pt idx="718">
                  <c:v>0.3</c:v>
                </c:pt>
                <c:pt idx="719">
                  <c:v>0.69</c:v>
                </c:pt>
                <c:pt idx="720">
                  <c:v>1.83</c:v>
                </c:pt>
                <c:pt idx="721">
                  <c:v>2.59</c:v>
                </c:pt>
                <c:pt idx="722">
                  <c:v>4.8</c:v>
                </c:pt>
                <c:pt idx="723">
                  <c:v>7.16</c:v>
                </c:pt>
                <c:pt idx="724">
                  <c:v>9.4499999999999993</c:v>
                </c:pt>
                <c:pt idx="725">
                  <c:v>13.11</c:v>
                </c:pt>
                <c:pt idx="726">
                  <c:v>17.45</c:v>
                </c:pt>
                <c:pt idx="727">
                  <c:v>22.71</c:v>
                </c:pt>
                <c:pt idx="728">
                  <c:v>34.14</c:v>
                </c:pt>
                <c:pt idx="729">
                  <c:v>44.35</c:v>
                </c:pt>
                <c:pt idx="730">
                  <c:v>57.68</c:v>
                </c:pt>
                <c:pt idx="731">
                  <c:v>69.040000000000006</c:v>
                </c:pt>
                <c:pt idx="732">
                  <c:v>78.41</c:v>
                </c:pt>
                <c:pt idx="733">
                  <c:v>95.71</c:v>
                </c:pt>
                <c:pt idx="734">
                  <c:v>120.47</c:v>
                </c:pt>
                <c:pt idx="735">
                  <c:v>144.4</c:v>
                </c:pt>
                <c:pt idx="736">
                  <c:v>168.94</c:v>
                </c:pt>
                <c:pt idx="737">
                  <c:v>190.73</c:v>
                </c:pt>
                <c:pt idx="738">
                  <c:v>209.86</c:v>
                </c:pt>
                <c:pt idx="739">
                  <c:v>224.18</c:v>
                </c:pt>
                <c:pt idx="740">
                  <c:v>248.8</c:v>
                </c:pt>
                <c:pt idx="741">
                  <c:v>263.95999999999998</c:v>
                </c:pt>
                <c:pt idx="742">
                  <c:v>277.45</c:v>
                </c:pt>
                <c:pt idx="743">
                  <c:v>284.31</c:v>
                </c:pt>
                <c:pt idx="744">
                  <c:v>297.64</c:v>
                </c:pt>
                <c:pt idx="745">
                  <c:v>300.54000000000002</c:v>
                </c:pt>
                <c:pt idx="746">
                  <c:v>304.12</c:v>
                </c:pt>
                <c:pt idx="747">
                  <c:v>301.91000000000003</c:v>
                </c:pt>
                <c:pt idx="748">
                  <c:v>309.14999999999998</c:v>
                </c:pt>
                <c:pt idx="749">
                  <c:v>302.58999999999997</c:v>
                </c:pt>
                <c:pt idx="750">
                  <c:v>301.91000000000003</c:v>
                </c:pt>
                <c:pt idx="751">
                  <c:v>296.88</c:v>
                </c:pt>
                <c:pt idx="752">
                  <c:v>293.3</c:v>
                </c:pt>
                <c:pt idx="753">
                  <c:v>284.92</c:v>
                </c:pt>
                <c:pt idx="754">
                  <c:v>275.85000000000002</c:v>
                </c:pt>
                <c:pt idx="755">
                  <c:v>259.24</c:v>
                </c:pt>
                <c:pt idx="756">
                  <c:v>259.77</c:v>
                </c:pt>
                <c:pt idx="757">
                  <c:v>254.51</c:v>
                </c:pt>
                <c:pt idx="758">
                  <c:v>227.54</c:v>
                </c:pt>
                <c:pt idx="759">
                  <c:v>224.79</c:v>
                </c:pt>
                <c:pt idx="760">
                  <c:v>224.34</c:v>
                </c:pt>
                <c:pt idx="761">
                  <c:v>222.66</c:v>
                </c:pt>
                <c:pt idx="762">
                  <c:v>229.82</c:v>
                </c:pt>
                <c:pt idx="763">
                  <c:v>213.82</c:v>
                </c:pt>
                <c:pt idx="764">
                  <c:v>205.06</c:v>
                </c:pt>
                <c:pt idx="765">
                  <c:v>214.35</c:v>
                </c:pt>
                <c:pt idx="766">
                  <c:v>204.6</c:v>
                </c:pt>
                <c:pt idx="767">
                  <c:v>197.89</c:v>
                </c:pt>
                <c:pt idx="768">
                  <c:v>193.09</c:v>
                </c:pt>
              </c:numCache>
            </c:numRef>
          </c:val>
          <c:smooth val="0"/>
          <c:extLst>
            <c:ext xmlns:c16="http://schemas.microsoft.com/office/drawing/2014/chart" uri="{C3380CC4-5D6E-409C-BE32-E72D297353CC}">
              <c16:uniqueId val="{00000002-BB86-4419-A421-AB06DC2A424B}"/>
            </c:ext>
          </c:extLst>
        </c:ser>
        <c:dLbls>
          <c:showLegendKey val="0"/>
          <c:showVal val="0"/>
          <c:showCatName val="0"/>
          <c:showSerName val="0"/>
          <c:showPercent val="0"/>
          <c:showBubbleSize val="0"/>
        </c:dLbls>
        <c:marker val="1"/>
        <c:smooth val="0"/>
        <c:axId val="573406016"/>
        <c:axId val="573407984"/>
      </c:lineChart>
      <c:dateAx>
        <c:axId val="575589576"/>
        <c:scaling>
          <c:orientation val="minMax"/>
        </c:scaling>
        <c:delete val="0"/>
        <c:axPos val="b"/>
        <c:numFmt formatCode="m/d/yyyy" sourceLinked="1"/>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ja-JP"/>
          </a:p>
        </c:txPr>
        <c:crossAx val="575588592"/>
        <c:crosses val="autoZero"/>
        <c:auto val="1"/>
        <c:lblOffset val="100"/>
        <c:baseTimeUnit val="days"/>
      </c:dateAx>
      <c:valAx>
        <c:axId val="575588592"/>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ja-JP"/>
          </a:p>
        </c:txPr>
        <c:crossAx val="575589576"/>
        <c:crosses val="autoZero"/>
        <c:crossBetween val="between"/>
      </c:valAx>
      <c:valAx>
        <c:axId val="573407984"/>
        <c:scaling>
          <c:orientation val="minMax"/>
        </c:scaling>
        <c:delete val="0"/>
        <c:axPos val="r"/>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ja-JP"/>
          </a:p>
        </c:txPr>
        <c:crossAx val="573406016"/>
        <c:crosses val="max"/>
        <c:crossBetween val="between"/>
      </c:valAx>
      <c:dateAx>
        <c:axId val="573406016"/>
        <c:scaling>
          <c:orientation val="minMax"/>
        </c:scaling>
        <c:delete val="1"/>
        <c:axPos val="b"/>
        <c:numFmt formatCode="m/d/yyyy" sourceLinked="1"/>
        <c:majorTickMark val="out"/>
        <c:minorTickMark val="none"/>
        <c:tickLblPos val="nextTo"/>
        <c:crossAx val="573407984"/>
        <c:crosses val="autoZero"/>
        <c:auto val="1"/>
        <c:lblOffset val="100"/>
        <c:baseTimeUnit val="days"/>
      </c:dateAx>
      <c:spPr>
        <a:pattFill prst="ltDnDiag">
          <a:fgClr>
            <a:schemeClr val="dk1">
              <a:lumMod val="15000"/>
              <a:lumOff val="85000"/>
            </a:schemeClr>
          </a:fgClr>
          <a:bgClr>
            <a:schemeClr val="lt1"/>
          </a:bgClr>
        </a:patt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ja-JP"/>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328">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gradFill>
        <a:gsLst>
          <a:gs pos="100000">
            <a:schemeClr val="dk1">
              <a:lumMod val="95000"/>
              <a:lumOff val="5000"/>
            </a:schemeClr>
          </a:gs>
          <a:gs pos="0">
            <a:schemeClr val="dk1">
              <a:lumMod val="75000"/>
              <a:lumOff val="25000"/>
            </a:schemeClr>
          </a:gs>
        </a:gsLst>
        <a:path path="circle">
          <a:fillToRect l="50000" t="50000" r="50000" b="50000"/>
        </a:path>
      </a:gradFill>
      <a:ln w="9525">
        <a:solidFill>
          <a:schemeClr val="dk1">
            <a:lumMod val="75000"/>
            <a:lumOff val="25000"/>
          </a:schemeClr>
        </a:solidFill>
      </a:ln>
    </cs:spPr>
  </cs:downBar>
  <cs:dropLine>
    <cs:lnRef idx="0"/>
    <cs:fillRef idx="0"/>
    <cs:effectRef idx="0"/>
    <cs:fontRef idx="minor">
      <a:schemeClr val="tx1"/>
    </cs:fontRef>
    <cs:spPr>
      <a:ln w="9525" cap="flat" cmpd="sng" algn="ctr">
        <a:solidFill>
          <a:schemeClr val="lt1"/>
        </a:solidFill>
        <a:round/>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cap="flat" cmpd="sng" algn="ctr">
        <a:solidFill>
          <a:schemeClr val="lt1"/>
        </a:solidFill>
        <a:round/>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gradFill>
        <a:gsLst>
          <a:gs pos="100000">
            <a:schemeClr val="lt1">
              <a:lumMod val="85000"/>
            </a:schemeClr>
          </a:gs>
          <a:gs pos="0">
            <a:schemeClr val="lt1"/>
          </a:gs>
        </a:gsLst>
        <a:path path="circle">
          <a:fillToRect l="50000" t="50000" r="50000" b="50000"/>
        </a:path>
      </a:gradFill>
      <a:ln w="9525" cap="flat" cmpd="sng" algn="ctr">
        <a:solidFill>
          <a:schemeClr val="lt1"/>
        </a:solidFill>
        <a:round/>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94">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dk1">
            <a:lumMod val="50000"/>
            <a:lumOff val="50000"/>
          </a:schemeClr>
        </a:solidFill>
        <a:round/>
      </a:ln>
    </cs:spPr>
  </cs:gridlineMajor>
  <cs:gridlineMinor>
    <cs:lnRef idx="0"/>
    <cs:fillRef idx="0"/>
    <cs:effectRef idx="0"/>
    <cs:fontRef idx="minor">
      <a:schemeClr val="tx1"/>
    </cs:fontRef>
    <cs:spPr>
      <a:ln>
        <a:solidFill>
          <a:schemeClr val="dk1">
            <a:lumMod val="60000"/>
            <a:lumOff val="40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charts/style9.xml><?xml version="1.0" encoding="utf-8"?>
<cs:chartStyle xmlns:cs="http://schemas.microsoft.com/office/drawing/2012/chartStyle" xmlns:a="http://schemas.openxmlformats.org/drawingml/2006/main" id="221">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drawings/_rels/vmlDrawing1.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emf"/></Relationships>
</file>

<file path=ppt/drawings/drawing1.xml><?xml version="1.0" encoding="utf-8"?>
<c:userShapes xmlns:c="http://schemas.openxmlformats.org/drawingml/2006/chart">
  <cdr:relSizeAnchor xmlns:cdr="http://schemas.openxmlformats.org/drawingml/2006/chartDrawing">
    <cdr:from>
      <cdr:x>0.08787</cdr:x>
      <cdr:y>0.14863</cdr:y>
    </cdr:from>
    <cdr:to>
      <cdr:x>0.89216</cdr:x>
      <cdr:y>0.21787</cdr:y>
    </cdr:to>
    <cdr:sp macro="" textlink="">
      <cdr:nvSpPr>
        <cdr:cNvPr id="2" name="テキスト ボックス 5">
          <a:extLst xmlns:a="http://schemas.openxmlformats.org/drawingml/2006/main">
            <a:ext uri="{FF2B5EF4-FFF2-40B4-BE49-F238E27FC236}">
              <a16:creationId xmlns:a16="http://schemas.microsoft.com/office/drawing/2014/main" id="{ED4126D4-4D7E-4294-8499-12EFF6998146}"/>
            </a:ext>
          </a:extLst>
        </cdr:cNvPr>
        <cdr:cNvSpPr txBox="1"/>
      </cdr:nvSpPr>
      <cdr:spPr>
        <a:xfrm xmlns:a="http://schemas.openxmlformats.org/drawingml/2006/main">
          <a:off x="940402" y="792786"/>
          <a:ext cx="8607296"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ja-JP" altLang="en-US" b="1" dirty="0">
              <a:solidFill>
                <a:srgbClr val="FF0000"/>
              </a:solidFill>
            </a:rPr>
            <a:t>いつ開催するか？過去の感染拡大状況を睨み、慎重に検討を！</a:t>
          </a:r>
          <a:endParaRPr lang="ja-JP" altLang="en-US" dirty="0"/>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9EA1E-98C4-4A2E-AAC3-800E357DC9FE}"/>
              </a:ext>
            </a:extLst>
          </p:cNvPr>
          <p:cNvSpPr>
            <a:spLocks noGrp="1"/>
          </p:cNvSpPr>
          <p:nvPr>
            <p:ph type="ctrTitle"/>
          </p:nvPr>
        </p:nvSpPr>
        <p:spPr>
          <a:xfrm>
            <a:off x="1517904" y="1517904"/>
            <a:ext cx="9144000" cy="2798064"/>
          </a:xfrm>
        </p:spPr>
        <p:txBody>
          <a:bodyPr anchor="b"/>
          <a:lstStyle>
            <a:lvl1pPr algn="ctr">
              <a:defRPr sz="6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9A96B1FA-5AE6-4D57-B37B-4AA0216007F8}"/>
              </a:ext>
            </a:extLst>
          </p:cNvPr>
          <p:cNvSpPr>
            <a:spLocks noGrp="1"/>
          </p:cNvSpPr>
          <p:nvPr>
            <p:ph type="subTitle" idx="1"/>
          </p:nvPr>
        </p:nvSpPr>
        <p:spPr>
          <a:xfrm>
            <a:off x="1517904" y="4572000"/>
            <a:ext cx="9144000" cy="1527048"/>
          </a:xfrm>
        </p:spPr>
        <p:txBody>
          <a:bodyPr/>
          <a:lstStyle>
            <a:lvl1pPr marL="0" indent="0" algn="ct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a:extLst>
              <a:ext uri="{FF2B5EF4-FFF2-40B4-BE49-F238E27FC236}">
                <a16:creationId xmlns:a16="http://schemas.microsoft.com/office/drawing/2014/main" id="{01F49B66-DBC3-45EE-A6E1-DE10A6C186C8}"/>
              </a:ext>
            </a:extLst>
          </p:cNvPr>
          <p:cNvSpPr>
            <a:spLocks noGrp="1"/>
          </p:cNvSpPr>
          <p:nvPr>
            <p:ph type="dt" sz="half" idx="10"/>
          </p:nvPr>
        </p:nvSpPr>
        <p:spPr/>
        <p:txBody>
          <a:bodyPr/>
          <a:lstStyle/>
          <a:p>
            <a:pPr algn="r"/>
            <a:fld id="{3F9AFA87-1417-4992-ABD9-27C3BC8CC883}" type="datetimeFigureOut">
              <a:rPr lang="en-US" smtClean="0"/>
              <a:pPr algn="r"/>
              <a:t>3/14/2022</a:t>
            </a:fld>
            <a:endParaRPr lang="en-US" dirty="0"/>
          </a:p>
        </p:txBody>
      </p:sp>
      <p:sp>
        <p:nvSpPr>
          <p:cNvPr id="8" name="Footer Placeholder 7">
            <a:extLst>
              <a:ext uri="{FF2B5EF4-FFF2-40B4-BE49-F238E27FC236}">
                <a16:creationId xmlns:a16="http://schemas.microsoft.com/office/drawing/2014/main" id="{241085F0-1967-4B4F-9824-58E9F2E05125}"/>
              </a:ext>
            </a:extLst>
          </p:cNvPr>
          <p:cNvSpPr>
            <a:spLocks noGrp="1"/>
          </p:cNvSpPr>
          <p:nvPr>
            <p:ph type="ftr" sz="quarter" idx="11"/>
          </p:nvPr>
        </p:nvSpPr>
        <p:spPr/>
        <p:txBody>
          <a:bodyPr/>
          <a:lstStyle/>
          <a:p>
            <a:endParaRPr lang="en-US" sz="1000" dirty="0"/>
          </a:p>
        </p:txBody>
      </p:sp>
      <p:sp>
        <p:nvSpPr>
          <p:cNvPr id="9" name="Slide Number Placeholder 8">
            <a:extLst>
              <a:ext uri="{FF2B5EF4-FFF2-40B4-BE49-F238E27FC236}">
                <a16:creationId xmlns:a16="http://schemas.microsoft.com/office/drawing/2014/main" id="{40AEDEE5-31B5-4868-8C16-47FF43E276A4}"/>
              </a:ext>
            </a:extLst>
          </p:cNvPr>
          <p:cNvSpPr>
            <a:spLocks noGrp="1"/>
          </p:cNvSpPr>
          <p:nvPr>
            <p:ph type="sldNum" sz="quarter" idx="12"/>
          </p:nvPr>
        </p:nvSpPr>
        <p:spPr/>
        <p:txBody>
          <a:body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21899669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F9454-6F74-46A8-B299-4AF451BFB928}"/>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66F55CA9-A0BD-4609-9307-BAF987B2626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25E4293-851E-4FA2-BFF2-B646A42369DE}"/>
              </a:ext>
            </a:extLst>
          </p:cNvPr>
          <p:cNvSpPr>
            <a:spLocks noGrp="1"/>
          </p:cNvSpPr>
          <p:nvPr>
            <p:ph type="dt" sz="half" idx="10"/>
          </p:nvPr>
        </p:nvSpPr>
        <p:spPr/>
        <p:txBody>
          <a:bodyPr/>
          <a:lstStyle/>
          <a:p>
            <a:fld id="{3F9AFA87-1417-4992-ABD9-27C3BC8CC883}" type="datetimeFigureOut">
              <a:rPr lang="en-US" smtClean="0"/>
              <a:t>3/14/2022</a:t>
            </a:fld>
            <a:endParaRPr lang="en-US"/>
          </a:p>
        </p:txBody>
      </p:sp>
      <p:sp>
        <p:nvSpPr>
          <p:cNvPr id="5" name="Footer Placeholder 4">
            <a:extLst>
              <a:ext uri="{FF2B5EF4-FFF2-40B4-BE49-F238E27FC236}">
                <a16:creationId xmlns:a16="http://schemas.microsoft.com/office/drawing/2014/main" id="{59A907F5-F26D-4A91-8D70-AB54F8B43D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8ACBD8-D942-449E-A2B8-358CD1365C0A}"/>
              </a:ext>
            </a:extLst>
          </p:cNvPr>
          <p:cNvSpPr>
            <a:spLocks noGrp="1"/>
          </p:cNvSpPr>
          <p:nvPr>
            <p:ph type="sldNum" sz="quarter" idx="12"/>
          </p:nvPr>
        </p:nvSpPr>
        <p:spPr/>
        <p:txBody>
          <a:bodyPr/>
          <a:lstStyle/>
          <a:p>
            <a:fld id="{CB1E4CB7-CB13-4810-BF18-BE31AFC64F93}" type="slidenum">
              <a:rPr lang="en-US" smtClean="0"/>
              <a:t>‹#›</a:t>
            </a:fld>
            <a:endParaRPr lang="en-US"/>
          </a:p>
        </p:txBody>
      </p:sp>
    </p:spTree>
    <p:extLst>
      <p:ext uri="{BB962C8B-B14F-4D97-AF65-F5344CB8AC3E}">
        <p14:creationId xmlns:p14="http://schemas.microsoft.com/office/powerpoint/2010/main" val="41615129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DA50897-0C2E-420B-9A38-A8D5C1D72786}"/>
              </a:ext>
            </a:extLst>
          </p:cNvPr>
          <p:cNvSpPr>
            <a:spLocks noGrp="1"/>
          </p:cNvSpPr>
          <p:nvPr>
            <p:ph type="title" orient="vert"/>
          </p:nvPr>
        </p:nvSpPr>
        <p:spPr>
          <a:xfrm>
            <a:off x="8450317" y="1517904"/>
            <a:ext cx="2220731" cy="4546786"/>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6EDB2173-32A5-4677-A08F-DAB8FD430D1A}"/>
              </a:ext>
            </a:extLst>
          </p:cNvPr>
          <p:cNvSpPr>
            <a:spLocks noGrp="1"/>
          </p:cNvSpPr>
          <p:nvPr>
            <p:ph type="body" orient="vert" idx="1"/>
          </p:nvPr>
        </p:nvSpPr>
        <p:spPr>
          <a:xfrm>
            <a:off x="1517904" y="1517904"/>
            <a:ext cx="6562553" cy="454678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3DB124D-B801-4A6A-9DAF-EBC1B98FE4F7}"/>
              </a:ext>
            </a:extLst>
          </p:cNvPr>
          <p:cNvSpPr>
            <a:spLocks noGrp="1"/>
          </p:cNvSpPr>
          <p:nvPr>
            <p:ph type="dt" sz="half" idx="10"/>
          </p:nvPr>
        </p:nvSpPr>
        <p:spPr/>
        <p:txBody>
          <a:bodyPr/>
          <a:lstStyle/>
          <a:p>
            <a:fld id="{3F9AFA87-1417-4992-ABD9-27C3BC8CC883}" type="datetimeFigureOut">
              <a:rPr lang="en-US" smtClean="0"/>
              <a:t>3/14/2022</a:t>
            </a:fld>
            <a:endParaRPr lang="en-US"/>
          </a:p>
        </p:txBody>
      </p:sp>
      <p:sp>
        <p:nvSpPr>
          <p:cNvPr id="5" name="Footer Placeholder 4">
            <a:extLst>
              <a:ext uri="{FF2B5EF4-FFF2-40B4-BE49-F238E27FC236}">
                <a16:creationId xmlns:a16="http://schemas.microsoft.com/office/drawing/2014/main" id="{A8DAF8DF-2544-45A5-B62B-BB7948FCCA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AC232D-131E-4BE6-8E2E-BAF5A30846D6}"/>
              </a:ext>
            </a:extLst>
          </p:cNvPr>
          <p:cNvSpPr>
            <a:spLocks noGrp="1"/>
          </p:cNvSpPr>
          <p:nvPr>
            <p:ph type="sldNum" sz="quarter" idx="12"/>
          </p:nvPr>
        </p:nvSpPr>
        <p:spPr/>
        <p:txBody>
          <a:bodyPr/>
          <a:lstStyle/>
          <a:p>
            <a:fld id="{CB1E4CB7-CB13-4810-BF18-BE31AFC64F93}" type="slidenum">
              <a:rPr lang="en-US" smtClean="0"/>
              <a:t>‹#›</a:t>
            </a:fld>
            <a:endParaRPr lang="en-US"/>
          </a:p>
        </p:txBody>
      </p:sp>
    </p:spTree>
    <p:extLst>
      <p:ext uri="{BB962C8B-B14F-4D97-AF65-F5344CB8AC3E}">
        <p14:creationId xmlns:p14="http://schemas.microsoft.com/office/powerpoint/2010/main" val="11017175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4C5BB2-C09C-49B0-BAFA-DE1801CD3E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3A47C21-944D-47FE-9519-A2551883711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7CE36D-6B7B-4D5E-831E-34A4286D6E6A}"/>
              </a:ext>
            </a:extLst>
          </p:cNvPr>
          <p:cNvSpPr>
            <a:spLocks noGrp="1"/>
          </p:cNvSpPr>
          <p:nvPr>
            <p:ph type="dt" sz="half" idx="10"/>
          </p:nvPr>
        </p:nvSpPr>
        <p:spPr/>
        <p:txBody>
          <a:bodyPr/>
          <a:lstStyle/>
          <a:p>
            <a:fld id="{3F9AFA87-1417-4992-ABD9-27C3BC8CC883}" type="datetimeFigureOut">
              <a:rPr lang="en-US" smtClean="0"/>
              <a:t>3/14/2022</a:t>
            </a:fld>
            <a:endParaRPr lang="en-US"/>
          </a:p>
        </p:txBody>
      </p:sp>
      <p:sp>
        <p:nvSpPr>
          <p:cNvPr id="5" name="Footer Placeholder 4">
            <a:extLst>
              <a:ext uri="{FF2B5EF4-FFF2-40B4-BE49-F238E27FC236}">
                <a16:creationId xmlns:a16="http://schemas.microsoft.com/office/drawing/2014/main" id="{BA2AD668-6E19-425C-88F7-AF4220662C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905C53-CF7C-4936-9E35-1BEBD683626E}"/>
              </a:ext>
            </a:extLst>
          </p:cNvPr>
          <p:cNvSpPr>
            <a:spLocks noGrp="1"/>
          </p:cNvSpPr>
          <p:nvPr>
            <p:ph type="sldNum" sz="quarter" idx="12"/>
          </p:nvPr>
        </p:nvSpPr>
        <p:spPr/>
        <p:txBody>
          <a:bodyPr/>
          <a:lstStyle/>
          <a:p>
            <a:fld id="{CB1E4CB7-CB13-4810-BF18-BE31AFC64F93}" type="slidenum">
              <a:rPr lang="en-US" smtClean="0"/>
              <a:t>‹#›</a:t>
            </a:fld>
            <a:endParaRPr lang="en-US"/>
          </a:p>
        </p:txBody>
      </p:sp>
    </p:spTree>
    <p:extLst>
      <p:ext uri="{BB962C8B-B14F-4D97-AF65-F5344CB8AC3E}">
        <p14:creationId xmlns:p14="http://schemas.microsoft.com/office/powerpoint/2010/main" val="2444898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46C78-A717-4E1F-A742-FD5AECA03B4B}"/>
              </a:ext>
            </a:extLst>
          </p:cNvPr>
          <p:cNvSpPr>
            <a:spLocks noGrp="1"/>
          </p:cNvSpPr>
          <p:nvPr>
            <p:ph type="title"/>
          </p:nvPr>
        </p:nvSpPr>
        <p:spPr>
          <a:xfrm>
            <a:off x="1517904" y="1517904"/>
            <a:ext cx="9144000" cy="2852737"/>
          </a:xfrm>
        </p:spPr>
        <p:txBody>
          <a:bodyPr anchor="b"/>
          <a:lstStyle>
            <a:lvl1pP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DA1270D-CCAE-4437-A0C0-052D111DFC80}"/>
              </a:ext>
            </a:extLst>
          </p:cNvPr>
          <p:cNvSpPr>
            <a:spLocks noGrp="1"/>
          </p:cNvSpPr>
          <p:nvPr>
            <p:ph type="body" idx="1"/>
          </p:nvPr>
        </p:nvSpPr>
        <p:spPr>
          <a:xfrm>
            <a:off x="1517904" y="4572000"/>
            <a:ext cx="91440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A9F006A-7EEE-4DB0-8F92-D34C0D46C38E}"/>
              </a:ext>
            </a:extLst>
          </p:cNvPr>
          <p:cNvSpPr>
            <a:spLocks noGrp="1"/>
          </p:cNvSpPr>
          <p:nvPr>
            <p:ph type="dt" sz="half" idx="10"/>
          </p:nvPr>
        </p:nvSpPr>
        <p:spPr/>
        <p:txBody>
          <a:bodyPr/>
          <a:lstStyle/>
          <a:p>
            <a:fld id="{3F9AFA87-1417-4992-ABD9-27C3BC8CC883}" type="datetimeFigureOut">
              <a:rPr lang="en-US" smtClean="0"/>
              <a:t>3/14/2022</a:t>
            </a:fld>
            <a:endParaRPr lang="en-US"/>
          </a:p>
        </p:txBody>
      </p:sp>
      <p:sp>
        <p:nvSpPr>
          <p:cNvPr id="5" name="Footer Placeholder 4">
            <a:extLst>
              <a:ext uri="{FF2B5EF4-FFF2-40B4-BE49-F238E27FC236}">
                <a16:creationId xmlns:a16="http://schemas.microsoft.com/office/drawing/2014/main" id="{FDA3F2ED-2B0E-44A9-8603-286CA06345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4D801C-6B4E-40B6-9D6E-558192264D2E}"/>
              </a:ext>
            </a:extLst>
          </p:cNvPr>
          <p:cNvSpPr>
            <a:spLocks noGrp="1"/>
          </p:cNvSpPr>
          <p:nvPr>
            <p:ph type="sldNum" sz="quarter" idx="12"/>
          </p:nvPr>
        </p:nvSpPr>
        <p:spPr/>
        <p:txBody>
          <a:bodyPr/>
          <a:lstStyle/>
          <a:p>
            <a:fld id="{CB1E4CB7-CB13-4810-BF18-BE31AFC64F93}" type="slidenum">
              <a:rPr lang="en-US" smtClean="0"/>
              <a:t>‹#›</a:t>
            </a:fld>
            <a:endParaRPr lang="en-US"/>
          </a:p>
        </p:txBody>
      </p:sp>
    </p:spTree>
    <p:extLst>
      <p:ext uri="{BB962C8B-B14F-4D97-AF65-F5344CB8AC3E}">
        <p14:creationId xmlns:p14="http://schemas.microsoft.com/office/powerpoint/2010/main" val="11762358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C446AA-9418-4C3E-901B-8E2806122E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5997482-2CA6-4707-976E-6FD4B57BFE66}"/>
              </a:ext>
            </a:extLst>
          </p:cNvPr>
          <p:cNvSpPr>
            <a:spLocks noGrp="1"/>
          </p:cNvSpPr>
          <p:nvPr>
            <p:ph sz="half" idx="1"/>
          </p:nvPr>
        </p:nvSpPr>
        <p:spPr>
          <a:xfrm>
            <a:off x="1517904" y="2980944"/>
            <a:ext cx="4334256" cy="3118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B909652-DD12-479C-B639-9452CBA8C019}"/>
              </a:ext>
            </a:extLst>
          </p:cNvPr>
          <p:cNvSpPr>
            <a:spLocks noGrp="1"/>
          </p:cNvSpPr>
          <p:nvPr>
            <p:ph sz="half" idx="2"/>
          </p:nvPr>
        </p:nvSpPr>
        <p:spPr>
          <a:xfrm>
            <a:off x="6336792" y="2980944"/>
            <a:ext cx="4334256" cy="31181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D0EC7A6-AFB1-4989-A0B4-B422D5B2C69C}"/>
              </a:ext>
            </a:extLst>
          </p:cNvPr>
          <p:cNvSpPr>
            <a:spLocks noGrp="1"/>
          </p:cNvSpPr>
          <p:nvPr>
            <p:ph type="dt" sz="half" idx="10"/>
          </p:nvPr>
        </p:nvSpPr>
        <p:spPr/>
        <p:txBody>
          <a:bodyPr/>
          <a:lstStyle/>
          <a:p>
            <a:fld id="{3F9AFA87-1417-4992-ABD9-27C3BC8CC883}" type="datetimeFigureOut">
              <a:rPr lang="en-US" smtClean="0"/>
              <a:t>3/14/2022</a:t>
            </a:fld>
            <a:endParaRPr lang="en-US" dirty="0"/>
          </a:p>
        </p:txBody>
      </p:sp>
      <p:sp>
        <p:nvSpPr>
          <p:cNvPr id="6" name="Footer Placeholder 5">
            <a:extLst>
              <a:ext uri="{FF2B5EF4-FFF2-40B4-BE49-F238E27FC236}">
                <a16:creationId xmlns:a16="http://schemas.microsoft.com/office/drawing/2014/main" id="{F8D2117C-B497-4647-A66B-1887750FB53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9E8C7AF-5092-416B-B61C-F41D3C573E0C}"/>
              </a:ext>
            </a:extLst>
          </p:cNvPr>
          <p:cNvSpPr>
            <a:spLocks noGrp="1"/>
          </p:cNvSpPr>
          <p:nvPr>
            <p:ph type="sldNum" sz="quarter" idx="12"/>
          </p:nvPr>
        </p:nvSpPr>
        <p:spPr/>
        <p:txBody>
          <a:bodyPr/>
          <a:lstStyle/>
          <a:p>
            <a:fld id="{CB1E4CB7-CB13-4810-BF18-BE31AFC64F93}" type="slidenum">
              <a:rPr lang="en-US" smtClean="0"/>
              <a:t>‹#›</a:t>
            </a:fld>
            <a:endParaRPr lang="en-US" dirty="0"/>
          </a:p>
        </p:txBody>
      </p:sp>
    </p:spTree>
    <p:extLst>
      <p:ext uri="{BB962C8B-B14F-4D97-AF65-F5344CB8AC3E}">
        <p14:creationId xmlns:p14="http://schemas.microsoft.com/office/powerpoint/2010/main" val="6177759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E90CDE0-3FEB-42A0-8BCC-7DADE7D4A621}"/>
              </a:ext>
            </a:extLst>
          </p:cNvPr>
          <p:cNvSpPr>
            <a:spLocks noGrp="1"/>
          </p:cNvSpPr>
          <p:nvPr>
            <p:ph type="body" idx="1"/>
          </p:nvPr>
        </p:nvSpPr>
        <p:spPr>
          <a:xfrm>
            <a:off x="1517905" y="2944368"/>
            <a:ext cx="4334256" cy="606026"/>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B778B8B-E9A3-44BE-85A6-3E316659A9B4}"/>
              </a:ext>
            </a:extLst>
          </p:cNvPr>
          <p:cNvSpPr>
            <a:spLocks noGrp="1"/>
          </p:cNvSpPr>
          <p:nvPr>
            <p:ph sz="half" idx="2"/>
          </p:nvPr>
        </p:nvSpPr>
        <p:spPr>
          <a:xfrm>
            <a:off x="1517904" y="3644987"/>
            <a:ext cx="4334256" cy="24496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60BF1BCA-A435-4779-A6FE-15207141F519}"/>
              </a:ext>
            </a:extLst>
          </p:cNvPr>
          <p:cNvSpPr>
            <a:spLocks noGrp="1"/>
          </p:cNvSpPr>
          <p:nvPr>
            <p:ph type="body" sz="quarter" idx="3"/>
          </p:nvPr>
        </p:nvSpPr>
        <p:spPr>
          <a:xfrm>
            <a:off x="6336792" y="2944368"/>
            <a:ext cx="4334256" cy="606026"/>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49B1923-9749-49E3-88FA-75C326E6719A}"/>
              </a:ext>
            </a:extLst>
          </p:cNvPr>
          <p:cNvSpPr>
            <a:spLocks noGrp="1"/>
          </p:cNvSpPr>
          <p:nvPr>
            <p:ph sz="quarter" idx="4"/>
          </p:nvPr>
        </p:nvSpPr>
        <p:spPr>
          <a:xfrm>
            <a:off x="6336792" y="3644987"/>
            <a:ext cx="4334256" cy="24496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7F3A70F0-5AFA-4C5A-812B-220C6A38DB6B}"/>
              </a:ext>
            </a:extLst>
          </p:cNvPr>
          <p:cNvSpPr>
            <a:spLocks noGrp="1"/>
          </p:cNvSpPr>
          <p:nvPr>
            <p:ph type="dt" sz="half" idx="10"/>
          </p:nvPr>
        </p:nvSpPr>
        <p:spPr/>
        <p:txBody>
          <a:bodyPr/>
          <a:lstStyle/>
          <a:p>
            <a:fld id="{3F9AFA87-1417-4992-ABD9-27C3BC8CC883}" type="datetimeFigureOut">
              <a:rPr lang="en-US" smtClean="0"/>
              <a:t>3/14/2022</a:t>
            </a:fld>
            <a:endParaRPr lang="en-US"/>
          </a:p>
        </p:txBody>
      </p:sp>
      <p:sp>
        <p:nvSpPr>
          <p:cNvPr id="8" name="Footer Placeholder 7">
            <a:extLst>
              <a:ext uri="{FF2B5EF4-FFF2-40B4-BE49-F238E27FC236}">
                <a16:creationId xmlns:a16="http://schemas.microsoft.com/office/drawing/2014/main" id="{576AF721-83FE-4B57-B910-C395D23FDE3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56A5893-52F1-44A1-AE8E-CF094DB41CFA}"/>
              </a:ext>
            </a:extLst>
          </p:cNvPr>
          <p:cNvSpPr>
            <a:spLocks noGrp="1"/>
          </p:cNvSpPr>
          <p:nvPr>
            <p:ph type="sldNum" sz="quarter" idx="12"/>
          </p:nvPr>
        </p:nvSpPr>
        <p:spPr/>
        <p:txBody>
          <a:bodyPr/>
          <a:lstStyle/>
          <a:p>
            <a:fld id="{CB1E4CB7-CB13-4810-BF18-BE31AFC64F93}" type="slidenum">
              <a:rPr lang="en-US" smtClean="0"/>
              <a:t>‹#›</a:t>
            </a:fld>
            <a:endParaRPr lang="en-US"/>
          </a:p>
        </p:txBody>
      </p:sp>
      <p:sp>
        <p:nvSpPr>
          <p:cNvPr id="10" name="Title 9">
            <a:extLst>
              <a:ext uri="{FF2B5EF4-FFF2-40B4-BE49-F238E27FC236}">
                <a16:creationId xmlns:a16="http://schemas.microsoft.com/office/drawing/2014/main" id="{D9D22302-83E3-4E22-93DF-1E5D463B64C3}"/>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881380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D85A6-A4E6-4160-BE43-8146A989464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BA24A80-0792-4B3B-BB5A-8B2BD91095A7}"/>
              </a:ext>
            </a:extLst>
          </p:cNvPr>
          <p:cNvSpPr>
            <a:spLocks noGrp="1"/>
          </p:cNvSpPr>
          <p:nvPr>
            <p:ph type="dt" sz="half" idx="10"/>
          </p:nvPr>
        </p:nvSpPr>
        <p:spPr/>
        <p:txBody>
          <a:bodyPr/>
          <a:lstStyle/>
          <a:p>
            <a:fld id="{3F9AFA87-1417-4992-ABD9-27C3BC8CC883}" type="datetimeFigureOut">
              <a:rPr lang="en-US" smtClean="0"/>
              <a:t>3/14/2022</a:t>
            </a:fld>
            <a:endParaRPr lang="en-US"/>
          </a:p>
        </p:txBody>
      </p:sp>
      <p:sp>
        <p:nvSpPr>
          <p:cNvPr id="4" name="Footer Placeholder 3">
            <a:extLst>
              <a:ext uri="{FF2B5EF4-FFF2-40B4-BE49-F238E27FC236}">
                <a16:creationId xmlns:a16="http://schemas.microsoft.com/office/drawing/2014/main" id="{4526116E-7A6D-485F-9FA2-25F94D4F40F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309ADCC-C5F2-4D90-B153-93DF55858291}"/>
              </a:ext>
            </a:extLst>
          </p:cNvPr>
          <p:cNvSpPr>
            <a:spLocks noGrp="1"/>
          </p:cNvSpPr>
          <p:nvPr>
            <p:ph type="sldNum" sz="quarter" idx="12"/>
          </p:nvPr>
        </p:nvSpPr>
        <p:spPr/>
        <p:txBody>
          <a:bodyPr/>
          <a:lstStyle/>
          <a:p>
            <a:fld id="{CB1E4CB7-CB13-4810-BF18-BE31AFC64F93}" type="slidenum">
              <a:rPr lang="en-US" smtClean="0"/>
              <a:t>‹#›</a:t>
            </a:fld>
            <a:endParaRPr lang="en-US"/>
          </a:p>
        </p:txBody>
      </p:sp>
    </p:spTree>
    <p:extLst>
      <p:ext uri="{BB962C8B-B14F-4D97-AF65-F5344CB8AC3E}">
        <p14:creationId xmlns:p14="http://schemas.microsoft.com/office/powerpoint/2010/main" val="816353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7862271-51F6-4122-9709-D279042F8846}"/>
              </a:ext>
            </a:extLst>
          </p:cNvPr>
          <p:cNvSpPr>
            <a:spLocks noGrp="1"/>
          </p:cNvSpPr>
          <p:nvPr>
            <p:ph type="dt" sz="half" idx="10"/>
          </p:nvPr>
        </p:nvSpPr>
        <p:spPr/>
        <p:txBody>
          <a:bodyPr/>
          <a:lstStyle/>
          <a:p>
            <a:fld id="{3F9AFA87-1417-4992-ABD9-27C3BC8CC883}" type="datetimeFigureOut">
              <a:rPr lang="en-US" smtClean="0"/>
              <a:t>3/14/2022</a:t>
            </a:fld>
            <a:endParaRPr lang="en-US"/>
          </a:p>
        </p:txBody>
      </p:sp>
      <p:sp>
        <p:nvSpPr>
          <p:cNvPr id="3" name="Footer Placeholder 2">
            <a:extLst>
              <a:ext uri="{FF2B5EF4-FFF2-40B4-BE49-F238E27FC236}">
                <a16:creationId xmlns:a16="http://schemas.microsoft.com/office/drawing/2014/main" id="{452CFE08-03FE-487B-8963-9FAD3049CFF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A935A50-18AE-4CB1-BB10-1CBDD8A7C2C4}"/>
              </a:ext>
            </a:extLst>
          </p:cNvPr>
          <p:cNvSpPr>
            <a:spLocks noGrp="1"/>
          </p:cNvSpPr>
          <p:nvPr>
            <p:ph type="sldNum" sz="quarter" idx="12"/>
          </p:nvPr>
        </p:nvSpPr>
        <p:spPr/>
        <p:txBody>
          <a:bodyPr/>
          <a:lstStyle/>
          <a:p>
            <a:fld id="{CB1E4CB7-CB13-4810-BF18-BE31AFC64F93}" type="slidenum">
              <a:rPr lang="en-US" smtClean="0"/>
              <a:t>‹#›</a:t>
            </a:fld>
            <a:endParaRPr lang="en-US"/>
          </a:p>
        </p:txBody>
      </p:sp>
    </p:spTree>
    <p:extLst>
      <p:ext uri="{BB962C8B-B14F-4D97-AF65-F5344CB8AC3E}">
        <p14:creationId xmlns:p14="http://schemas.microsoft.com/office/powerpoint/2010/main" val="26607086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1F683-796D-458C-9B32-A385D604DBFC}"/>
              </a:ext>
            </a:extLst>
          </p:cNvPr>
          <p:cNvSpPr>
            <a:spLocks noGrp="1"/>
          </p:cNvSpPr>
          <p:nvPr>
            <p:ph type="title"/>
          </p:nvPr>
        </p:nvSpPr>
        <p:spPr>
          <a:xfrm>
            <a:off x="1517904" y="1517904"/>
            <a:ext cx="3145536" cy="1792224"/>
          </a:xfrm>
        </p:spPr>
        <p:txBody>
          <a:bodyPr anchor="b">
            <a:normAutofit/>
          </a:bodyPr>
          <a:lstStyle>
            <a:lvl1pPr>
              <a:lnSpc>
                <a:spcPct val="100000"/>
              </a:lnSpc>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FB1F0BD-641B-4148-BCB3-2704218C80B8}"/>
              </a:ext>
            </a:extLst>
          </p:cNvPr>
          <p:cNvSpPr>
            <a:spLocks noGrp="1"/>
          </p:cNvSpPr>
          <p:nvPr>
            <p:ph idx="1"/>
          </p:nvPr>
        </p:nvSpPr>
        <p:spPr>
          <a:xfrm>
            <a:off x="5330952" y="1517904"/>
            <a:ext cx="5330952" cy="458114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1B28C843-B846-4456-9720-71B7D4FF4062}"/>
              </a:ext>
            </a:extLst>
          </p:cNvPr>
          <p:cNvSpPr>
            <a:spLocks noGrp="1"/>
          </p:cNvSpPr>
          <p:nvPr>
            <p:ph type="body" sz="half" idx="2"/>
          </p:nvPr>
        </p:nvSpPr>
        <p:spPr>
          <a:xfrm>
            <a:off x="1517904" y="3483864"/>
            <a:ext cx="3145536" cy="2615184"/>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A3A3A03-31BD-4E7E-879A-A1C71849703C}"/>
              </a:ext>
            </a:extLst>
          </p:cNvPr>
          <p:cNvSpPr>
            <a:spLocks noGrp="1"/>
          </p:cNvSpPr>
          <p:nvPr>
            <p:ph type="dt" sz="half" idx="10"/>
          </p:nvPr>
        </p:nvSpPr>
        <p:spPr/>
        <p:txBody>
          <a:bodyPr/>
          <a:lstStyle/>
          <a:p>
            <a:fld id="{3F9AFA87-1417-4992-ABD9-27C3BC8CC883}" type="datetimeFigureOut">
              <a:rPr lang="en-US" smtClean="0"/>
              <a:t>3/14/2022</a:t>
            </a:fld>
            <a:endParaRPr lang="en-US"/>
          </a:p>
        </p:txBody>
      </p:sp>
      <p:sp>
        <p:nvSpPr>
          <p:cNvPr id="6" name="Footer Placeholder 5">
            <a:extLst>
              <a:ext uri="{FF2B5EF4-FFF2-40B4-BE49-F238E27FC236}">
                <a16:creationId xmlns:a16="http://schemas.microsoft.com/office/drawing/2014/main" id="{4EA39078-7D38-4851-A363-B6BC179A50E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E1FF25E-A25D-47AA-94EB-580A74F01F1F}"/>
              </a:ext>
            </a:extLst>
          </p:cNvPr>
          <p:cNvSpPr>
            <a:spLocks noGrp="1"/>
          </p:cNvSpPr>
          <p:nvPr>
            <p:ph type="sldNum" sz="quarter" idx="12"/>
          </p:nvPr>
        </p:nvSpPr>
        <p:spPr/>
        <p:txBody>
          <a:bodyPr/>
          <a:lstStyle/>
          <a:p>
            <a:fld id="{CB1E4CB7-CB13-4810-BF18-BE31AFC64F93}" type="slidenum">
              <a:rPr lang="en-US" smtClean="0"/>
              <a:t>‹#›</a:t>
            </a:fld>
            <a:endParaRPr lang="en-US"/>
          </a:p>
        </p:txBody>
      </p:sp>
    </p:spTree>
    <p:extLst>
      <p:ext uri="{BB962C8B-B14F-4D97-AF65-F5344CB8AC3E}">
        <p14:creationId xmlns:p14="http://schemas.microsoft.com/office/powerpoint/2010/main" val="40049900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E83B4-9B31-4F73-9767-163636522F3A}"/>
              </a:ext>
            </a:extLst>
          </p:cNvPr>
          <p:cNvSpPr>
            <a:spLocks noGrp="1"/>
          </p:cNvSpPr>
          <p:nvPr>
            <p:ph type="title"/>
          </p:nvPr>
        </p:nvSpPr>
        <p:spPr>
          <a:xfrm>
            <a:off x="1517904" y="1517904"/>
            <a:ext cx="3145536" cy="1792224"/>
          </a:xfrm>
        </p:spPr>
        <p:txBody>
          <a:bodyPr anchor="b">
            <a:normAutofit/>
          </a:bodyPr>
          <a:lstStyle>
            <a:lvl1pPr>
              <a:lnSpc>
                <a:spcPct val="100000"/>
              </a:lnSpc>
              <a:defRPr sz="36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BC7CFC30-8163-47A0-A97F-3F2C3A3BE73A}"/>
              </a:ext>
            </a:extLst>
          </p:cNvPr>
          <p:cNvSpPr>
            <a:spLocks noGrp="1"/>
          </p:cNvSpPr>
          <p:nvPr>
            <p:ph type="pic" idx="1"/>
          </p:nvPr>
        </p:nvSpPr>
        <p:spPr>
          <a:xfrm>
            <a:off x="5349240" y="764032"/>
            <a:ext cx="6089904" cy="5330952"/>
          </a:xfrm>
          <a:solidFill>
            <a:schemeClr val="bg1">
              <a:lumMod val="9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0AF1B390-0C23-466E-987C-26420A5F098D}"/>
              </a:ext>
            </a:extLst>
          </p:cNvPr>
          <p:cNvSpPr>
            <a:spLocks noGrp="1"/>
          </p:cNvSpPr>
          <p:nvPr>
            <p:ph type="body" sz="half" idx="2"/>
          </p:nvPr>
        </p:nvSpPr>
        <p:spPr>
          <a:xfrm>
            <a:off x="1517904" y="3483864"/>
            <a:ext cx="3145536" cy="2615184"/>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AC9CA7C-B9D0-4A72-8061-1E02AA15FE86}"/>
              </a:ext>
            </a:extLst>
          </p:cNvPr>
          <p:cNvSpPr>
            <a:spLocks noGrp="1"/>
          </p:cNvSpPr>
          <p:nvPr>
            <p:ph type="dt" sz="half" idx="10"/>
          </p:nvPr>
        </p:nvSpPr>
        <p:spPr/>
        <p:txBody>
          <a:bodyPr/>
          <a:lstStyle/>
          <a:p>
            <a:fld id="{3F9AFA87-1417-4992-ABD9-27C3BC8CC883}" type="datetimeFigureOut">
              <a:rPr lang="en-US" smtClean="0"/>
              <a:t>3/14/2022</a:t>
            </a:fld>
            <a:endParaRPr lang="en-US"/>
          </a:p>
        </p:txBody>
      </p:sp>
      <p:sp>
        <p:nvSpPr>
          <p:cNvPr id="6" name="Footer Placeholder 5">
            <a:extLst>
              <a:ext uri="{FF2B5EF4-FFF2-40B4-BE49-F238E27FC236}">
                <a16:creationId xmlns:a16="http://schemas.microsoft.com/office/drawing/2014/main" id="{C53EFC84-C9FE-4BFA-9B4E-4516A136255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01A469-3EFC-4F94-8482-378582E1C14F}"/>
              </a:ext>
            </a:extLst>
          </p:cNvPr>
          <p:cNvSpPr>
            <a:spLocks noGrp="1"/>
          </p:cNvSpPr>
          <p:nvPr>
            <p:ph type="sldNum" sz="quarter" idx="12"/>
          </p:nvPr>
        </p:nvSpPr>
        <p:spPr/>
        <p:txBody>
          <a:bodyPr/>
          <a:lstStyle/>
          <a:p>
            <a:fld id="{CB1E4CB7-CB13-4810-BF18-BE31AFC64F93}" type="slidenum">
              <a:rPr lang="en-US" smtClean="0"/>
              <a:t>‹#›</a:t>
            </a:fld>
            <a:endParaRPr lang="en-US"/>
          </a:p>
        </p:txBody>
      </p:sp>
    </p:spTree>
    <p:extLst>
      <p:ext uri="{BB962C8B-B14F-4D97-AF65-F5344CB8AC3E}">
        <p14:creationId xmlns:p14="http://schemas.microsoft.com/office/powerpoint/2010/main" val="31680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B1D84C-7934-4E5B-B6E4-A1D6EC299551}"/>
              </a:ext>
            </a:extLst>
          </p:cNvPr>
          <p:cNvSpPr>
            <a:spLocks noGrp="1"/>
          </p:cNvSpPr>
          <p:nvPr>
            <p:ph type="title"/>
          </p:nvPr>
        </p:nvSpPr>
        <p:spPr>
          <a:xfrm>
            <a:off x="1517904" y="1517904"/>
            <a:ext cx="9144000" cy="1344168"/>
          </a:xfrm>
          <a:prstGeom prst="rect">
            <a:avLst/>
          </a:prstGeom>
        </p:spPr>
        <p:txBody>
          <a:bodyPr lIns="109728" tIns="109728" rIns="109728" bIns="91440" anchor="t"/>
          <a:lstStyle/>
          <a:p>
            <a:r>
              <a:rPr lang="en-US"/>
              <a:t>Click to edit Master title style</a:t>
            </a:r>
            <a:endParaRPr lang="en-US" dirty="0"/>
          </a:p>
        </p:txBody>
      </p:sp>
      <p:sp>
        <p:nvSpPr>
          <p:cNvPr id="3" name="Text Placeholder 2">
            <a:extLst>
              <a:ext uri="{FF2B5EF4-FFF2-40B4-BE49-F238E27FC236}">
                <a16:creationId xmlns:a16="http://schemas.microsoft.com/office/drawing/2014/main" id="{5F6A990F-40AC-447A-964A-840C94A6471A}"/>
              </a:ext>
            </a:extLst>
          </p:cNvPr>
          <p:cNvSpPr>
            <a:spLocks noGrp="1"/>
          </p:cNvSpPr>
          <p:nvPr>
            <p:ph type="body" idx="1"/>
          </p:nvPr>
        </p:nvSpPr>
        <p:spPr>
          <a:xfrm>
            <a:off x="1517904" y="2971800"/>
            <a:ext cx="9144000" cy="3127248"/>
          </a:xfrm>
          <a:prstGeom prst="rect">
            <a:avLst/>
          </a:prstGeom>
        </p:spPr>
        <p:txBody>
          <a:bodyPr lIns="109728" tIns="109728" rIns="109728" bIns="9144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7D832A1-FFBA-48B6-B2D0-E5414F12838B}"/>
              </a:ext>
            </a:extLst>
          </p:cNvPr>
          <p:cNvSpPr>
            <a:spLocks noGrp="1"/>
          </p:cNvSpPr>
          <p:nvPr>
            <p:ph type="dt" sz="half" idx="2"/>
          </p:nvPr>
        </p:nvSpPr>
        <p:spPr>
          <a:xfrm>
            <a:off x="8805672" y="6400800"/>
            <a:ext cx="1865376" cy="365125"/>
          </a:xfrm>
          <a:prstGeom prst="rect">
            <a:avLst/>
          </a:prstGeom>
        </p:spPr>
        <p:txBody>
          <a:bodyPr lIns="109728" tIns="109728" rIns="109728" bIns="91440" anchor="ctr"/>
          <a:lstStyle>
            <a:lvl1pPr algn="r">
              <a:defRPr sz="1000" spc="70">
                <a:solidFill>
                  <a:schemeClr val="tx1"/>
                </a:solidFill>
              </a:defRPr>
            </a:lvl1pPr>
          </a:lstStyle>
          <a:p>
            <a:pPr algn="r"/>
            <a:fld id="{3F9AFA87-1417-4992-ABD9-27C3BC8CC883}" type="datetimeFigureOut">
              <a:rPr lang="en-US" smtClean="0"/>
              <a:pPr algn="r"/>
              <a:t>3/14/2022</a:t>
            </a:fld>
            <a:endParaRPr lang="en-US" dirty="0"/>
          </a:p>
        </p:txBody>
      </p:sp>
      <p:sp>
        <p:nvSpPr>
          <p:cNvPr id="5" name="Footer Placeholder 4">
            <a:extLst>
              <a:ext uri="{FF2B5EF4-FFF2-40B4-BE49-F238E27FC236}">
                <a16:creationId xmlns:a16="http://schemas.microsoft.com/office/drawing/2014/main" id="{0F933EC1-4EE2-4453-841C-CFDFE708948E}"/>
              </a:ext>
            </a:extLst>
          </p:cNvPr>
          <p:cNvSpPr>
            <a:spLocks noGrp="1"/>
          </p:cNvSpPr>
          <p:nvPr>
            <p:ph type="ftr" sz="quarter" idx="3"/>
          </p:nvPr>
        </p:nvSpPr>
        <p:spPr>
          <a:xfrm>
            <a:off x="758952" y="6400800"/>
            <a:ext cx="6099048" cy="365125"/>
          </a:xfrm>
          <a:prstGeom prst="rect">
            <a:avLst/>
          </a:prstGeom>
        </p:spPr>
        <p:txBody>
          <a:bodyPr lIns="109728" tIns="109728" rIns="109728" bIns="91440" anchor="ctr"/>
          <a:lstStyle>
            <a:lvl1pPr algn="l">
              <a:defRPr sz="1000" spc="70">
                <a:solidFill>
                  <a:schemeClr val="tx1"/>
                </a:solidFill>
              </a:defRPr>
            </a:lvl1pPr>
          </a:lstStyle>
          <a:p>
            <a:endParaRPr lang="en-US" sz="1000" dirty="0"/>
          </a:p>
        </p:txBody>
      </p:sp>
      <p:sp>
        <p:nvSpPr>
          <p:cNvPr id="6" name="Slide Number Placeholder 5">
            <a:extLst>
              <a:ext uri="{FF2B5EF4-FFF2-40B4-BE49-F238E27FC236}">
                <a16:creationId xmlns:a16="http://schemas.microsoft.com/office/drawing/2014/main" id="{C3CEBA78-E732-44EF-BA0B-FC42F7931311}"/>
              </a:ext>
            </a:extLst>
          </p:cNvPr>
          <p:cNvSpPr>
            <a:spLocks noGrp="1"/>
          </p:cNvSpPr>
          <p:nvPr>
            <p:ph type="sldNum" sz="quarter" idx="4"/>
          </p:nvPr>
        </p:nvSpPr>
        <p:spPr>
          <a:xfrm>
            <a:off x="10899648" y="6400800"/>
            <a:ext cx="530352" cy="365125"/>
          </a:xfrm>
          <a:prstGeom prst="rect">
            <a:avLst/>
          </a:prstGeom>
        </p:spPr>
        <p:txBody>
          <a:bodyPr lIns="109728" tIns="109728" rIns="109728" bIns="91440" anchor="ctr"/>
          <a:lstStyle>
            <a:lvl1pPr algn="r">
              <a:defRPr sz="1000" b="1" spc="70">
                <a:solidFill>
                  <a:schemeClr val="tx1"/>
                </a:solidFill>
              </a:defRPr>
            </a:lvl1pPr>
          </a:lstStyle>
          <a:p>
            <a:fld id="{CB1E4CB7-CB13-4810-BF18-BE31AFC64F93}" type="slidenum">
              <a:rPr lang="en-US" smtClean="0"/>
              <a:pPr/>
              <a:t>‹#›</a:t>
            </a:fld>
            <a:endParaRPr lang="en-US" sz="1000" dirty="0"/>
          </a:p>
        </p:txBody>
      </p:sp>
      <p:sp>
        <p:nvSpPr>
          <p:cNvPr id="8" name="Freeform: Shape 7">
            <a:extLst>
              <a:ext uri="{FF2B5EF4-FFF2-40B4-BE49-F238E27FC236}">
                <a16:creationId xmlns:a16="http://schemas.microsoft.com/office/drawing/2014/main" id="{49306479-8C4D-4E4A-A330-DFC80A8A01BE}"/>
              </a:ext>
            </a:extLst>
          </p:cNvPr>
          <p:cNvSpPr/>
          <p:nvPr/>
        </p:nvSpPr>
        <p:spPr>
          <a:xfrm>
            <a:off x="0" y="0"/>
            <a:ext cx="12192000" cy="6105524"/>
          </a:xfrm>
          <a:custGeom>
            <a:avLst/>
            <a:gdLst>
              <a:gd name="connsiteX0" fmla="*/ 0 w 12192000"/>
              <a:gd name="connsiteY0" fmla="*/ 0 h 6105524"/>
              <a:gd name="connsiteX1" fmla="*/ 12192000 w 12192000"/>
              <a:gd name="connsiteY1" fmla="*/ 0 h 6105524"/>
              <a:gd name="connsiteX2" fmla="*/ 12192000 w 12192000"/>
              <a:gd name="connsiteY2" fmla="*/ 6105524 h 6105524"/>
              <a:gd name="connsiteX3" fmla="*/ 11435080 w 12192000"/>
              <a:gd name="connsiteY3" fmla="*/ 6105524 h 6105524"/>
              <a:gd name="connsiteX4" fmla="*/ 11435080 w 12192000"/>
              <a:gd name="connsiteY4" fmla="*/ 771523 h 6105524"/>
              <a:gd name="connsiteX5" fmla="*/ 767080 w 12192000"/>
              <a:gd name="connsiteY5" fmla="*/ 771523 h 6105524"/>
              <a:gd name="connsiteX6" fmla="*/ 767080 w 12192000"/>
              <a:gd name="connsiteY6" fmla="*/ 6105524 h 6105524"/>
              <a:gd name="connsiteX7" fmla="*/ 0 w 12192000"/>
              <a:gd name="connsiteY7" fmla="*/ 6105524 h 610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05524">
                <a:moveTo>
                  <a:pt x="0" y="0"/>
                </a:moveTo>
                <a:lnTo>
                  <a:pt x="12192000" y="0"/>
                </a:lnTo>
                <a:lnTo>
                  <a:pt x="12192000" y="6105524"/>
                </a:lnTo>
                <a:lnTo>
                  <a:pt x="11435080" y="6105524"/>
                </a:lnTo>
                <a:lnTo>
                  <a:pt x="11435080" y="771523"/>
                </a:lnTo>
                <a:lnTo>
                  <a:pt x="767080" y="771523"/>
                </a:lnTo>
                <a:lnTo>
                  <a:pt x="767080" y="6105524"/>
                </a:lnTo>
                <a:lnTo>
                  <a:pt x="0" y="6105524"/>
                </a:lnTo>
                <a:close/>
              </a:path>
            </a:pathLst>
          </a:cu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627930161"/>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xStyles>
    <p:titleStyle>
      <a:lvl1pPr algn="l" defTabSz="914400" rtl="0" eaLnBrk="1" latinLnBrk="0" hangingPunct="1">
        <a:lnSpc>
          <a:spcPct val="100000"/>
        </a:lnSpc>
        <a:spcBef>
          <a:spcPct val="0"/>
        </a:spcBef>
        <a:buNone/>
        <a:defRPr sz="4200" b="1" kern="1200" spc="90" baseline="0">
          <a:solidFill>
            <a:schemeClr val="tx1"/>
          </a:solidFill>
          <a:latin typeface="+mj-lt"/>
          <a:ea typeface="+mj-ea"/>
          <a:cs typeface="+mj-cs"/>
        </a:defRPr>
      </a:lvl1pPr>
    </p:titleStyle>
    <p:bodyStyle>
      <a:lvl1pPr marL="365760" indent="-365760" algn="l" defTabSz="914400" rtl="0" eaLnBrk="1" latinLnBrk="0" hangingPunct="1">
        <a:lnSpc>
          <a:spcPct val="105000"/>
        </a:lnSpc>
        <a:spcBef>
          <a:spcPts val="900"/>
        </a:spcBef>
        <a:buClr>
          <a:schemeClr val="accent5"/>
        </a:buClr>
        <a:buFont typeface="Avenir Next LT Pro" panose="020B0504020202020204" pitchFamily="34" charset="0"/>
        <a:buChar char="+"/>
        <a:defRPr sz="2600" kern="1200" spc="20">
          <a:solidFill>
            <a:schemeClr val="tx1"/>
          </a:solidFill>
          <a:latin typeface="+mn-lt"/>
          <a:ea typeface="+mn-ea"/>
          <a:cs typeface="+mn-cs"/>
        </a:defRPr>
      </a:lvl1pPr>
      <a:lvl2pPr marL="365760" indent="0" algn="l" defTabSz="914400" rtl="0" eaLnBrk="1" latinLnBrk="0" hangingPunct="1">
        <a:lnSpc>
          <a:spcPct val="105000"/>
        </a:lnSpc>
        <a:spcBef>
          <a:spcPts val="900"/>
        </a:spcBef>
        <a:buFont typeface="Arial" panose="020B0604020202020204" pitchFamily="34" charset="0"/>
        <a:buNone/>
        <a:defRPr sz="2000" kern="1200" spc="20">
          <a:solidFill>
            <a:schemeClr val="tx1">
              <a:lumMod val="75000"/>
              <a:lumOff val="25000"/>
            </a:schemeClr>
          </a:solidFill>
          <a:latin typeface="+mn-lt"/>
          <a:ea typeface="+mn-ea"/>
          <a:cs typeface="+mn-cs"/>
        </a:defRPr>
      </a:lvl2pPr>
      <a:lvl3pPr marL="640080" indent="-274320" algn="l" defTabSz="914400" rtl="0" eaLnBrk="1" latinLnBrk="0" hangingPunct="1">
        <a:lnSpc>
          <a:spcPct val="105000"/>
        </a:lnSpc>
        <a:spcBef>
          <a:spcPts val="600"/>
        </a:spcBef>
        <a:buClr>
          <a:schemeClr val="accent5"/>
        </a:buClr>
        <a:buFont typeface="Avenir Next LT Pro" panose="020B0504020202020204" pitchFamily="34" charset="0"/>
        <a:buChar char="+"/>
        <a:defRPr sz="2000" kern="1200" spc="20">
          <a:solidFill>
            <a:schemeClr val="tx1"/>
          </a:solidFill>
          <a:latin typeface="+mn-lt"/>
          <a:ea typeface="+mn-ea"/>
          <a:cs typeface="+mn-cs"/>
        </a:defRPr>
      </a:lvl3pPr>
      <a:lvl4pPr marL="640080" indent="0" algn="l" defTabSz="914400" rtl="0" eaLnBrk="1" latinLnBrk="0" hangingPunct="1">
        <a:lnSpc>
          <a:spcPct val="105000"/>
        </a:lnSpc>
        <a:spcBef>
          <a:spcPts val="600"/>
        </a:spcBef>
        <a:buFontTx/>
        <a:buNone/>
        <a:defRPr sz="1800" i="1" kern="1200" spc="20">
          <a:solidFill>
            <a:schemeClr val="tx1">
              <a:lumMod val="75000"/>
              <a:lumOff val="25000"/>
            </a:schemeClr>
          </a:solidFill>
          <a:latin typeface="+mn-lt"/>
          <a:ea typeface="+mn-ea"/>
          <a:cs typeface="+mn-cs"/>
        </a:defRPr>
      </a:lvl4pPr>
      <a:lvl5pPr marL="886968" indent="-274320" algn="l" defTabSz="914400" rtl="0" eaLnBrk="1" latinLnBrk="0" hangingPunct="1">
        <a:lnSpc>
          <a:spcPct val="105000"/>
        </a:lnSpc>
        <a:spcBef>
          <a:spcPts val="600"/>
        </a:spcBef>
        <a:buClr>
          <a:schemeClr val="accent5"/>
        </a:buClr>
        <a:buFont typeface="Avenir Next LT Pro" panose="020B0504020202020204" pitchFamily="34" charset="0"/>
        <a:buChar char="+"/>
        <a:defRPr sz="1800" kern="1200" spc="2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9.xml"/><Relationship Id="rId5" Type="http://schemas.openxmlformats.org/officeDocument/2006/relationships/image" Target="../media/image17.JPG"/><Relationship Id="rId4" Type="http://schemas.openxmlformats.org/officeDocument/2006/relationships/image" Target="../media/image16.JPG"/></Relationships>
</file>

<file path=ppt/slides/_rels/slide28.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image" Target="../media/image19.png"/><Relationship Id="rId7" Type="http://schemas.openxmlformats.org/officeDocument/2006/relationships/image" Target="../media/image22.jpg"/><Relationship Id="rId2" Type="http://schemas.openxmlformats.org/officeDocument/2006/relationships/image" Target="../media/image18.jpg"/><Relationship Id="rId1" Type="http://schemas.openxmlformats.org/officeDocument/2006/relationships/slideLayout" Target="../slideLayouts/slideLayout9.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7.jpg"/><Relationship Id="rId2" Type="http://schemas.openxmlformats.org/officeDocument/2006/relationships/image" Target="../media/image19.png"/><Relationship Id="rId1" Type="http://schemas.openxmlformats.org/officeDocument/2006/relationships/slideLayout" Target="../slideLayouts/slideLayout9.xml"/><Relationship Id="rId6" Type="http://schemas.openxmlformats.org/officeDocument/2006/relationships/image" Target="../media/image26.jpeg"/><Relationship Id="rId5" Type="http://schemas.openxmlformats.org/officeDocument/2006/relationships/image" Target="../media/image25.jpg"/><Relationship Id="rId4" Type="http://schemas.openxmlformats.org/officeDocument/2006/relationships/image" Target="../media/image24.jpe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9.png"/><Relationship Id="rId1" Type="http://schemas.openxmlformats.org/officeDocument/2006/relationships/slideLayout" Target="../slideLayouts/slideLayout9.xml"/><Relationship Id="rId6" Type="http://schemas.openxmlformats.org/officeDocument/2006/relationships/image" Target="../media/image31.png"/><Relationship Id="rId5" Type="http://schemas.openxmlformats.org/officeDocument/2006/relationships/image" Target="../media/image30.emf"/><Relationship Id="rId4" Type="http://schemas.openxmlformats.org/officeDocument/2006/relationships/image" Target="../media/image14.png"/></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9.xml"/><Relationship Id="rId6" Type="http://schemas.openxmlformats.org/officeDocument/2006/relationships/image" Target="../media/image35.JPG"/><Relationship Id="rId5" Type="http://schemas.openxmlformats.org/officeDocument/2006/relationships/image" Target="../media/image34.JPG"/><Relationship Id="rId4" Type="http://schemas.openxmlformats.org/officeDocument/2006/relationships/image" Target="../media/image14.png"/></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image" Target="../media/image19.png"/><Relationship Id="rId7" Type="http://schemas.openxmlformats.org/officeDocument/2006/relationships/image" Target="../media/image40.jpeg"/><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image" Target="../media/image39.jpeg"/><Relationship Id="rId11" Type="http://schemas.openxmlformats.org/officeDocument/2006/relationships/image" Target="../media/image37.emf"/><Relationship Id="rId5" Type="http://schemas.openxmlformats.org/officeDocument/2006/relationships/image" Target="../media/image38.jpeg"/><Relationship Id="rId10" Type="http://schemas.openxmlformats.org/officeDocument/2006/relationships/oleObject" Target="../embeddings/oleObject2.bin"/><Relationship Id="rId4" Type="http://schemas.openxmlformats.org/officeDocument/2006/relationships/image" Target="../media/image14.png"/><Relationship Id="rId9" Type="http://schemas.openxmlformats.org/officeDocument/2006/relationships/image" Target="../media/image36.emf"/></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1.jpg"/><Relationship Id="rId1" Type="http://schemas.openxmlformats.org/officeDocument/2006/relationships/slideLayout" Target="../slideLayouts/slideLayout9.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3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8">
            <a:extLst>
              <a:ext uri="{FF2B5EF4-FFF2-40B4-BE49-F238E27FC236}">
                <a16:creationId xmlns:a16="http://schemas.microsoft.com/office/drawing/2014/main" id="{9B45BA4C-9B54-4496-821F-9E0985CA98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0">
            <a:extLst>
              <a:ext uri="{FF2B5EF4-FFF2-40B4-BE49-F238E27FC236}">
                <a16:creationId xmlns:a16="http://schemas.microsoft.com/office/drawing/2014/main" id="{85E1BB9D-FAFF-4C3E-9E44-13F8FBABCD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Freeform: Shape 12">
            <a:extLst>
              <a:ext uri="{FF2B5EF4-FFF2-40B4-BE49-F238E27FC236}">
                <a16:creationId xmlns:a16="http://schemas.microsoft.com/office/drawing/2014/main" id="{A8DDC302-DBEC-4742-B54B-5E9AAFE969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1430001" cy="6858000"/>
          </a:xfrm>
          <a:custGeom>
            <a:avLst/>
            <a:gdLst>
              <a:gd name="connsiteX0" fmla="*/ 0 w 11430001"/>
              <a:gd name="connsiteY0" fmla="*/ 0 h 6858000"/>
              <a:gd name="connsiteX1" fmla="*/ 5330522 w 11430001"/>
              <a:gd name="connsiteY1" fmla="*/ 0 h 6858000"/>
              <a:gd name="connsiteX2" fmla="*/ 5334002 w 11430001"/>
              <a:gd name="connsiteY2" fmla="*/ 0 h 6858000"/>
              <a:gd name="connsiteX3" fmla="*/ 5334002 w 11430001"/>
              <a:gd name="connsiteY3" fmla="*/ 762270 h 6858000"/>
              <a:gd name="connsiteX4" fmla="*/ 11430001 w 11430001"/>
              <a:gd name="connsiteY4" fmla="*/ 762270 h 6858000"/>
              <a:gd name="connsiteX5" fmla="*/ 11430001 w 11430001"/>
              <a:gd name="connsiteY5" fmla="*/ 6094807 h 6858000"/>
              <a:gd name="connsiteX6" fmla="*/ 5330522 w 11430001"/>
              <a:gd name="connsiteY6" fmla="*/ 6094807 h 6858000"/>
              <a:gd name="connsiteX7" fmla="*/ 5330522 w 11430001"/>
              <a:gd name="connsiteY7" fmla="*/ 6858000 h 6858000"/>
              <a:gd name="connsiteX8" fmla="*/ 0 w 11430001"/>
              <a:gd name="connsiteY8" fmla="*/ 6858000 h 6858000"/>
              <a:gd name="connsiteX9" fmla="*/ 0 w 11430001"/>
              <a:gd name="connsiteY9" fmla="*/ 609480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0001" h="6858000">
                <a:moveTo>
                  <a:pt x="0" y="0"/>
                </a:moveTo>
                <a:lnTo>
                  <a:pt x="5330522" y="0"/>
                </a:lnTo>
                <a:lnTo>
                  <a:pt x="5334002" y="0"/>
                </a:lnTo>
                <a:lnTo>
                  <a:pt x="5334002" y="762270"/>
                </a:lnTo>
                <a:lnTo>
                  <a:pt x="11430001" y="762270"/>
                </a:lnTo>
                <a:lnTo>
                  <a:pt x="11430001" y="6094807"/>
                </a:lnTo>
                <a:lnTo>
                  <a:pt x="5330522" y="6094807"/>
                </a:lnTo>
                <a:lnTo>
                  <a:pt x="5330522" y="6858000"/>
                </a:lnTo>
                <a:lnTo>
                  <a:pt x="0" y="6858000"/>
                </a:lnTo>
                <a:lnTo>
                  <a:pt x="0" y="6094807"/>
                </a:lnTo>
                <a:close/>
              </a:path>
            </a:pathLst>
          </a:custGeom>
          <a:ln w="762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タイトル 1">
            <a:extLst>
              <a:ext uri="{FF2B5EF4-FFF2-40B4-BE49-F238E27FC236}">
                <a16:creationId xmlns:a16="http://schemas.microsoft.com/office/drawing/2014/main" id="{C3C12353-17A3-4A8B-8A4D-A41BA9936D2C}"/>
              </a:ext>
            </a:extLst>
          </p:cNvPr>
          <p:cNvSpPr>
            <a:spLocks noGrp="1"/>
          </p:cNvSpPr>
          <p:nvPr>
            <p:ph type="ctrTitle"/>
          </p:nvPr>
        </p:nvSpPr>
        <p:spPr>
          <a:xfrm>
            <a:off x="5414697" y="758953"/>
            <a:ext cx="6015304" cy="2168271"/>
          </a:xfrm>
        </p:spPr>
        <p:txBody>
          <a:bodyPr>
            <a:normAutofit/>
          </a:bodyPr>
          <a:lstStyle/>
          <a:p>
            <a:pPr algn="l"/>
            <a:r>
              <a:rPr kumimoji="1" lang="ja-JP" altLang="en-US" sz="3600" dirty="0"/>
              <a:t>ロータリー財団</a:t>
            </a:r>
            <a:br>
              <a:rPr kumimoji="1" lang="en-US" altLang="ja-JP" sz="3600" dirty="0"/>
            </a:br>
            <a:r>
              <a:rPr kumimoji="1" lang="ja-JP" altLang="en-US" sz="3600" dirty="0"/>
              <a:t>地区補助金プロジェクト　について</a:t>
            </a:r>
          </a:p>
        </p:txBody>
      </p:sp>
      <p:sp>
        <p:nvSpPr>
          <p:cNvPr id="3" name="字幕 2">
            <a:extLst>
              <a:ext uri="{FF2B5EF4-FFF2-40B4-BE49-F238E27FC236}">
                <a16:creationId xmlns:a16="http://schemas.microsoft.com/office/drawing/2014/main" id="{62E48768-D6C0-4DB4-AA68-272E340D5001}"/>
              </a:ext>
            </a:extLst>
          </p:cNvPr>
          <p:cNvSpPr>
            <a:spLocks noGrp="1"/>
          </p:cNvSpPr>
          <p:nvPr>
            <p:ph type="subTitle" idx="1"/>
          </p:nvPr>
        </p:nvSpPr>
        <p:spPr>
          <a:xfrm>
            <a:off x="6801460" y="4795736"/>
            <a:ext cx="4628541" cy="1299071"/>
          </a:xfrm>
        </p:spPr>
        <p:txBody>
          <a:bodyPr>
            <a:normAutofit fontScale="92500" lnSpcReduction="20000"/>
          </a:bodyPr>
          <a:lstStyle/>
          <a:p>
            <a:pPr algn="l"/>
            <a:r>
              <a:rPr kumimoji="1" lang="en-US" altLang="ja-JP" dirty="0"/>
              <a:t>2022</a:t>
            </a:r>
            <a:r>
              <a:rPr kumimoji="1" lang="ja-JP" altLang="en-US" dirty="0"/>
              <a:t>年</a:t>
            </a:r>
            <a:r>
              <a:rPr kumimoji="1" lang="en-US" altLang="ja-JP" dirty="0"/>
              <a:t>3</a:t>
            </a:r>
            <a:r>
              <a:rPr kumimoji="1" lang="ja-JP" altLang="en-US" dirty="0"/>
              <a:t>月</a:t>
            </a:r>
            <a:r>
              <a:rPr kumimoji="1" lang="en-US" altLang="ja-JP" dirty="0"/>
              <a:t>14</a:t>
            </a:r>
            <a:r>
              <a:rPr kumimoji="1" lang="ja-JP" altLang="en-US" dirty="0"/>
              <a:t>日</a:t>
            </a:r>
            <a:endParaRPr kumimoji="1" lang="en-US" altLang="ja-JP" dirty="0"/>
          </a:p>
          <a:p>
            <a:pPr algn="l"/>
            <a:r>
              <a:rPr kumimoji="1" lang="en-US" altLang="ja-JP" dirty="0"/>
              <a:t>2021‐2022</a:t>
            </a:r>
            <a:r>
              <a:rPr kumimoji="1" lang="ja-JP" altLang="en-US" dirty="0"/>
              <a:t>年度</a:t>
            </a:r>
            <a:endParaRPr kumimoji="1" lang="en-US" altLang="ja-JP" dirty="0"/>
          </a:p>
          <a:p>
            <a:pPr algn="l"/>
            <a:r>
              <a:rPr kumimoji="1" lang="ja-JP" altLang="en-US" dirty="0"/>
              <a:t>奉仕プロジェクト社会奉仕委員会</a:t>
            </a:r>
            <a:endParaRPr kumimoji="1" lang="en-US" altLang="ja-JP" dirty="0"/>
          </a:p>
          <a:p>
            <a:pPr algn="l"/>
            <a:endParaRPr kumimoji="1" lang="ja-JP" altLang="en-US" dirty="0"/>
          </a:p>
        </p:txBody>
      </p:sp>
      <p:pic>
        <p:nvPicPr>
          <p:cNvPr id="16" name="Picture 3" descr="青空の幾何学的な白い雲">
            <a:extLst>
              <a:ext uri="{FF2B5EF4-FFF2-40B4-BE49-F238E27FC236}">
                <a16:creationId xmlns:a16="http://schemas.microsoft.com/office/drawing/2014/main" id="{629C5DFA-501A-466D-99C4-D10FB44661B7}"/>
              </a:ext>
            </a:extLst>
          </p:cNvPr>
          <p:cNvPicPr>
            <a:picLocks noChangeAspect="1"/>
          </p:cNvPicPr>
          <p:nvPr/>
        </p:nvPicPr>
        <p:blipFill rotWithShape="1">
          <a:blip r:embed="rId2"/>
          <a:srcRect r="25111" b="-1"/>
          <a:stretch/>
        </p:blipFill>
        <p:spPr>
          <a:xfrm>
            <a:off x="20" y="758953"/>
            <a:ext cx="5327883" cy="5335854"/>
          </a:xfrm>
          <a:prstGeom prst="rect">
            <a:avLst/>
          </a:prstGeom>
        </p:spPr>
      </p:pic>
      <p:pic>
        <p:nvPicPr>
          <p:cNvPr id="4" name="図 3">
            <a:extLst>
              <a:ext uri="{FF2B5EF4-FFF2-40B4-BE49-F238E27FC236}">
                <a16:creationId xmlns:a16="http://schemas.microsoft.com/office/drawing/2014/main" id="{F992AA31-12D6-4520-8F58-878A476F8691}"/>
              </a:ext>
            </a:extLst>
          </p:cNvPr>
          <p:cNvPicPr>
            <a:picLocks noChangeAspect="1"/>
          </p:cNvPicPr>
          <p:nvPr/>
        </p:nvPicPr>
        <p:blipFill>
          <a:blip r:embed="rId3"/>
          <a:stretch>
            <a:fillRect/>
          </a:stretch>
        </p:blipFill>
        <p:spPr>
          <a:xfrm>
            <a:off x="0" y="0"/>
            <a:ext cx="3762584" cy="610507"/>
          </a:xfrm>
          <a:prstGeom prst="rect">
            <a:avLst/>
          </a:prstGeom>
        </p:spPr>
      </p:pic>
    </p:spTree>
    <p:extLst>
      <p:ext uri="{BB962C8B-B14F-4D97-AF65-F5344CB8AC3E}">
        <p14:creationId xmlns:p14="http://schemas.microsoft.com/office/powerpoint/2010/main" val="1616409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1530096" y="914576"/>
            <a:ext cx="9144000" cy="897918"/>
          </a:xfrm>
        </p:spPr>
        <p:txBody>
          <a:bodyPr/>
          <a:lstStyle/>
          <a:p>
            <a:r>
              <a:rPr kumimoji="1" lang="ja-JP" altLang="en-US" sz="3600" dirty="0"/>
              <a:t>地区補助金タイムスケジュール</a:t>
            </a:r>
          </a:p>
        </p:txBody>
      </p:sp>
      <p:sp>
        <p:nvSpPr>
          <p:cNvPr id="3" name="コンテンツ プレースホルダー 2">
            <a:extLst>
              <a:ext uri="{FF2B5EF4-FFF2-40B4-BE49-F238E27FC236}">
                <a16:creationId xmlns:a16="http://schemas.microsoft.com/office/drawing/2014/main" id="{1224F831-9AC1-404C-A50D-E4DAF73FD13B}"/>
              </a:ext>
            </a:extLst>
          </p:cNvPr>
          <p:cNvSpPr>
            <a:spLocks noGrp="1"/>
          </p:cNvSpPr>
          <p:nvPr>
            <p:ph idx="1"/>
          </p:nvPr>
        </p:nvSpPr>
        <p:spPr>
          <a:xfrm>
            <a:off x="1530096" y="1706284"/>
            <a:ext cx="9526335" cy="5006446"/>
          </a:xfrm>
        </p:spPr>
        <p:txBody>
          <a:bodyPr/>
          <a:lstStyle/>
          <a:p>
            <a:pPr marL="0" indent="0">
              <a:buNone/>
            </a:pPr>
            <a:r>
              <a:rPr kumimoji="1" lang="en-US" altLang="ja-JP" sz="2400" dirty="0"/>
              <a:t>2</a:t>
            </a:r>
            <a:r>
              <a:rPr kumimoji="1" lang="ja-JP" altLang="en-US" sz="2400" dirty="0"/>
              <a:t>月初旬　</a:t>
            </a:r>
            <a:r>
              <a:rPr kumimoji="1" lang="en-US" altLang="ja-JP" sz="2400" dirty="0"/>
              <a:t> </a:t>
            </a:r>
            <a:r>
              <a:rPr kumimoji="1" lang="ja-JP" altLang="en-US" sz="2400" dirty="0"/>
              <a:t>補助金管理セミナー</a:t>
            </a:r>
            <a:r>
              <a:rPr kumimoji="1" lang="ja-JP" altLang="en-US" sz="2400" b="1" dirty="0">
                <a:solidFill>
                  <a:srgbClr val="FF0000"/>
                </a:solidFill>
              </a:rPr>
              <a:t>（今年度中止）</a:t>
            </a:r>
            <a:endParaRPr kumimoji="1" lang="en-US" altLang="ja-JP" sz="2400" b="1" dirty="0">
              <a:solidFill>
                <a:srgbClr val="FF0000"/>
              </a:solidFill>
            </a:endParaRPr>
          </a:p>
          <a:p>
            <a:pPr marL="0" indent="0">
              <a:buNone/>
            </a:pPr>
            <a:endParaRPr kumimoji="1" lang="en-US" altLang="ja-JP" sz="2400" b="1" dirty="0">
              <a:solidFill>
                <a:srgbClr val="FF0000"/>
              </a:solidFill>
            </a:endParaRPr>
          </a:p>
          <a:p>
            <a:pPr marL="0" indent="0">
              <a:buNone/>
            </a:pPr>
            <a:r>
              <a:rPr kumimoji="1" lang="ja-JP" altLang="en-US" sz="2400" dirty="0"/>
              <a:t>　　各クラブ　</a:t>
            </a:r>
            <a:r>
              <a:rPr kumimoji="1" lang="ja-JP" altLang="en-US" sz="2400" b="1" dirty="0"/>
              <a:t>ＭＯＵ（クラブ参加資格認定書）を財団本部に提出</a:t>
            </a:r>
            <a:endParaRPr kumimoji="1" lang="en-US" altLang="ja-JP" sz="2400" b="1" dirty="0"/>
          </a:p>
          <a:p>
            <a:pPr marL="0" indent="0">
              <a:buNone/>
            </a:pPr>
            <a:endParaRPr kumimoji="1" lang="en-US" altLang="ja-JP" sz="2400" dirty="0"/>
          </a:p>
          <a:p>
            <a:pPr marL="0" indent="0">
              <a:buNone/>
            </a:pPr>
            <a:r>
              <a:rPr kumimoji="1" lang="en-US" altLang="ja-JP" sz="2400" dirty="0"/>
              <a:t>4</a:t>
            </a:r>
            <a:r>
              <a:rPr kumimoji="1" lang="ja-JP" altLang="en-US" sz="2400" dirty="0"/>
              <a:t>月</a:t>
            </a:r>
            <a:r>
              <a:rPr kumimoji="1" lang="en-US" altLang="ja-JP" sz="2400" dirty="0"/>
              <a:t>15</a:t>
            </a:r>
            <a:r>
              <a:rPr kumimoji="1" lang="ja-JP" altLang="en-US" sz="2400" dirty="0"/>
              <a:t>日   </a:t>
            </a:r>
            <a:r>
              <a:rPr kumimoji="1" lang="ja-JP" altLang="en-US" sz="2400" b="1" dirty="0"/>
              <a:t>申請書準備・提出</a:t>
            </a:r>
            <a:endParaRPr kumimoji="1" lang="en-US" altLang="ja-JP" sz="2400" b="1" dirty="0"/>
          </a:p>
          <a:p>
            <a:pPr marL="0" indent="0">
              <a:buNone/>
            </a:pPr>
            <a:endParaRPr kumimoji="1" lang="en-US" altLang="ja-JP" sz="2400" b="1" dirty="0"/>
          </a:p>
          <a:p>
            <a:pPr marL="0" indent="0">
              <a:buNone/>
            </a:pPr>
            <a:r>
              <a:rPr kumimoji="1" lang="ja-JP" altLang="en-US" sz="2400" dirty="0"/>
              <a:t>６</a:t>
            </a:r>
            <a:r>
              <a:rPr kumimoji="1" lang="en-US" altLang="ja-JP" sz="2400" dirty="0"/>
              <a:t>~</a:t>
            </a:r>
            <a:r>
              <a:rPr kumimoji="1" lang="ja-JP" altLang="en-US" sz="2400" dirty="0"/>
              <a:t>８月　財団本部（米国）の承認待ち</a:t>
            </a:r>
            <a:endParaRPr kumimoji="1" lang="en-US" altLang="ja-JP" sz="2400" dirty="0"/>
          </a:p>
          <a:p>
            <a:pPr marL="0" indent="0">
              <a:buNone/>
            </a:pPr>
            <a:endParaRPr kumimoji="1" lang="en-US" altLang="ja-JP" sz="2400" b="1" dirty="0"/>
          </a:p>
          <a:p>
            <a:pPr marL="0" indent="0">
              <a:buNone/>
            </a:pPr>
            <a:r>
              <a:rPr kumimoji="1" lang="en-US" altLang="ja-JP" sz="2400" dirty="0"/>
              <a:t>                </a:t>
            </a:r>
            <a:r>
              <a:rPr kumimoji="1" lang="ja-JP" altLang="en-US" sz="2400" dirty="0"/>
              <a:t> 承認後、</a:t>
            </a:r>
            <a:r>
              <a:rPr kumimoji="1" lang="en-US" altLang="ja-JP" sz="2400" dirty="0"/>
              <a:t>2740</a:t>
            </a:r>
            <a:r>
              <a:rPr kumimoji="1" lang="ja-JP" altLang="en-US" sz="2400" dirty="0"/>
              <a:t>地区口座からクラブ口座に振り込み</a:t>
            </a:r>
            <a:endParaRPr kumimoji="1" lang="en-US" altLang="ja-JP" sz="2400" dirty="0"/>
          </a:p>
        </p:txBody>
      </p:sp>
      <p:pic>
        <p:nvPicPr>
          <p:cNvPr id="4" name="図 3">
            <a:extLst>
              <a:ext uri="{FF2B5EF4-FFF2-40B4-BE49-F238E27FC236}">
                <a16:creationId xmlns:a16="http://schemas.microsoft.com/office/drawing/2014/main" id="{0709BE7B-8E6A-41E6-94A3-A3E188AEBBD2}"/>
              </a:ext>
            </a:extLst>
          </p:cNvPr>
          <p:cNvPicPr>
            <a:picLocks noChangeAspect="1"/>
          </p:cNvPicPr>
          <p:nvPr/>
        </p:nvPicPr>
        <p:blipFill>
          <a:blip r:embed="rId2"/>
          <a:stretch>
            <a:fillRect/>
          </a:stretch>
        </p:blipFill>
        <p:spPr>
          <a:xfrm>
            <a:off x="8168291" y="102460"/>
            <a:ext cx="4023709" cy="652329"/>
          </a:xfrm>
          <a:prstGeom prst="rect">
            <a:avLst/>
          </a:prstGeom>
        </p:spPr>
      </p:pic>
      <p:sp>
        <p:nvSpPr>
          <p:cNvPr id="5" name="矢印: 下 4">
            <a:extLst>
              <a:ext uri="{FF2B5EF4-FFF2-40B4-BE49-F238E27FC236}">
                <a16:creationId xmlns:a16="http://schemas.microsoft.com/office/drawing/2014/main" id="{6902859E-3B62-4BC2-AAB9-B2067C7822CB}"/>
              </a:ext>
            </a:extLst>
          </p:cNvPr>
          <p:cNvSpPr/>
          <p:nvPr/>
        </p:nvSpPr>
        <p:spPr>
          <a:xfrm>
            <a:off x="5665303" y="2241171"/>
            <a:ext cx="808383" cy="463827"/>
          </a:xfrm>
          <a:prstGeom prst="downArrow">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endParaRPr>
          </a:p>
        </p:txBody>
      </p:sp>
      <p:pic>
        <p:nvPicPr>
          <p:cNvPr id="6" name="図 5">
            <a:extLst>
              <a:ext uri="{FF2B5EF4-FFF2-40B4-BE49-F238E27FC236}">
                <a16:creationId xmlns:a16="http://schemas.microsoft.com/office/drawing/2014/main" id="{06743FC6-0E7F-4F3F-8D2F-4BB3587DB46C}"/>
              </a:ext>
            </a:extLst>
          </p:cNvPr>
          <p:cNvPicPr>
            <a:picLocks noChangeAspect="1"/>
          </p:cNvPicPr>
          <p:nvPr/>
        </p:nvPicPr>
        <p:blipFill>
          <a:blip r:embed="rId3"/>
          <a:stretch>
            <a:fillRect/>
          </a:stretch>
        </p:blipFill>
        <p:spPr>
          <a:xfrm>
            <a:off x="5669243" y="3343618"/>
            <a:ext cx="853514" cy="481626"/>
          </a:xfrm>
          <a:prstGeom prst="rect">
            <a:avLst/>
          </a:prstGeom>
        </p:spPr>
      </p:pic>
      <p:sp>
        <p:nvSpPr>
          <p:cNvPr id="8" name="テキスト ボックス 7">
            <a:extLst>
              <a:ext uri="{FF2B5EF4-FFF2-40B4-BE49-F238E27FC236}">
                <a16:creationId xmlns:a16="http://schemas.microsoft.com/office/drawing/2014/main" id="{7D70E569-AD0A-41C2-A0E5-EA647D2DAC73}"/>
              </a:ext>
            </a:extLst>
          </p:cNvPr>
          <p:cNvSpPr txBox="1"/>
          <p:nvPr/>
        </p:nvSpPr>
        <p:spPr>
          <a:xfrm>
            <a:off x="5797120" y="3878426"/>
            <a:ext cx="5552661" cy="369332"/>
          </a:xfrm>
          <a:prstGeom prst="rect">
            <a:avLst/>
          </a:prstGeom>
          <a:noFill/>
        </p:spPr>
        <p:txBody>
          <a:bodyPr wrap="square">
            <a:spAutoFit/>
          </a:bodyPr>
          <a:lstStyle/>
          <a:p>
            <a:r>
              <a:rPr kumimoji="1" lang="ja-JP" altLang="en-US" b="1" dirty="0">
                <a:solidFill>
                  <a:srgbClr val="FF0000"/>
                </a:solidFill>
              </a:rPr>
              <a:t>次年度の事業を前年度に申請しなければならない！</a:t>
            </a:r>
            <a:endParaRPr lang="ja-JP" altLang="en-US" dirty="0"/>
          </a:p>
        </p:txBody>
      </p:sp>
      <p:pic>
        <p:nvPicPr>
          <p:cNvPr id="9" name="図 8">
            <a:extLst>
              <a:ext uri="{FF2B5EF4-FFF2-40B4-BE49-F238E27FC236}">
                <a16:creationId xmlns:a16="http://schemas.microsoft.com/office/drawing/2014/main" id="{406E097B-AAA7-4175-827F-043E551C3DD7}"/>
              </a:ext>
            </a:extLst>
          </p:cNvPr>
          <p:cNvPicPr>
            <a:picLocks noChangeAspect="1"/>
          </p:cNvPicPr>
          <p:nvPr/>
        </p:nvPicPr>
        <p:blipFill>
          <a:blip r:embed="rId3"/>
          <a:stretch>
            <a:fillRect/>
          </a:stretch>
        </p:blipFill>
        <p:spPr>
          <a:xfrm>
            <a:off x="5669243" y="4274914"/>
            <a:ext cx="853514" cy="481626"/>
          </a:xfrm>
          <a:prstGeom prst="rect">
            <a:avLst/>
          </a:prstGeom>
        </p:spPr>
      </p:pic>
      <p:pic>
        <p:nvPicPr>
          <p:cNvPr id="10" name="図 9">
            <a:extLst>
              <a:ext uri="{FF2B5EF4-FFF2-40B4-BE49-F238E27FC236}">
                <a16:creationId xmlns:a16="http://schemas.microsoft.com/office/drawing/2014/main" id="{FAC3B492-FDCB-49D9-AA6B-A0B1C4FC54DF}"/>
              </a:ext>
            </a:extLst>
          </p:cNvPr>
          <p:cNvPicPr>
            <a:picLocks noChangeAspect="1"/>
          </p:cNvPicPr>
          <p:nvPr/>
        </p:nvPicPr>
        <p:blipFill>
          <a:blip r:embed="rId3"/>
          <a:stretch>
            <a:fillRect/>
          </a:stretch>
        </p:blipFill>
        <p:spPr>
          <a:xfrm>
            <a:off x="5665303" y="5232236"/>
            <a:ext cx="853514" cy="481626"/>
          </a:xfrm>
          <a:prstGeom prst="rect">
            <a:avLst/>
          </a:prstGeom>
        </p:spPr>
      </p:pic>
    </p:spTree>
    <p:extLst>
      <p:ext uri="{BB962C8B-B14F-4D97-AF65-F5344CB8AC3E}">
        <p14:creationId xmlns:p14="http://schemas.microsoft.com/office/powerpoint/2010/main" val="40587731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1530096" y="1053649"/>
            <a:ext cx="9144000" cy="897918"/>
          </a:xfrm>
        </p:spPr>
        <p:txBody>
          <a:bodyPr/>
          <a:lstStyle/>
          <a:p>
            <a:r>
              <a:rPr kumimoji="1" lang="ja-JP" altLang="en-US" sz="3600" dirty="0"/>
              <a:t>佐世保北ロータリークラブの過去の実績</a:t>
            </a:r>
          </a:p>
        </p:txBody>
      </p:sp>
      <p:pic>
        <p:nvPicPr>
          <p:cNvPr id="3" name="図 2">
            <a:extLst>
              <a:ext uri="{FF2B5EF4-FFF2-40B4-BE49-F238E27FC236}">
                <a16:creationId xmlns:a16="http://schemas.microsoft.com/office/drawing/2014/main" id="{6709822F-3FD3-48B4-8B4B-B86E17F96075}"/>
              </a:ext>
            </a:extLst>
          </p:cNvPr>
          <p:cNvPicPr>
            <a:picLocks noChangeAspect="1"/>
          </p:cNvPicPr>
          <p:nvPr/>
        </p:nvPicPr>
        <p:blipFill>
          <a:blip r:embed="rId2"/>
          <a:stretch>
            <a:fillRect/>
          </a:stretch>
        </p:blipFill>
        <p:spPr>
          <a:xfrm>
            <a:off x="8168291" y="0"/>
            <a:ext cx="4023709" cy="652329"/>
          </a:xfrm>
          <a:prstGeom prst="rect">
            <a:avLst/>
          </a:prstGeom>
        </p:spPr>
      </p:pic>
      <p:graphicFrame>
        <p:nvGraphicFramePr>
          <p:cNvPr id="21" name="コンテンツ プレースホルダー 20">
            <a:extLst>
              <a:ext uri="{FF2B5EF4-FFF2-40B4-BE49-F238E27FC236}">
                <a16:creationId xmlns:a16="http://schemas.microsoft.com/office/drawing/2014/main" id="{7928363A-E2B2-4DD7-8696-E292004767B3}"/>
              </a:ext>
            </a:extLst>
          </p:cNvPr>
          <p:cNvGraphicFramePr>
            <a:graphicFrameLocks noGrp="1"/>
          </p:cNvGraphicFramePr>
          <p:nvPr>
            <p:ph idx="1"/>
            <p:extLst>
              <p:ext uri="{D42A27DB-BD31-4B8C-83A1-F6EECF244321}">
                <p14:modId xmlns:p14="http://schemas.microsoft.com/office/powerpoint/2010/main" val="3443518862"/>
              </p:ext>
            </p:extLst>
          </p:nvPr>
        </p:nvGraphicFramePr>
        <p:xfrm>
          <a:off x="1717081" y="1763067"/>
          <a:ext cx="8463064" cy="4349368"/>
        </p:xfrm>
        <a:graphic>
          <a:graphicData uri="http://schemas.openxmlformats.org/drawingml/2006/table">
            <a:tbl>
              <a:tblPr/>
              <a:tblGrid>
                <a:gridCol w="1425256">
                  <a:extLst>
                    <a:ext uri="{9D8B030D-6E8A-4147-A177-3AD203B41FA5}">
                      <a16:colId xmlns:a16="http://schemas.microsoft.com/office/drawing/2014/main" val="1373991079"/>
                    </a:ext>
                  </a:extLst>
                </a:gridCol>
                <a:gridCol w="1582524">
                  <a:extLst>
                    <a:ext uri="{9D8B030D-6E8A-4147-A177-3AD203B41FA5}">
                      <a16:colId xmlns:a16="http://schemas.microsoft.com/office/drawing/2014/main" val="4260141330"/>
                    </a:ext>
                  </a:extLst>
                </a:gridCol>
                <a:gridCol w="5455284">
                  <a:extLst>
                    <a:ext uri="{9D8B030D-6E8A-4147-A177-3AD203B41FA5}">
                      <a16:colId xmlns:a16="http://schemas.microsoft.com/office/drawing/2014/main" val="10043645"/>
                    </a:ext>
                  </a:extLst>
                </a:gridCol>
              </a:tblGrid>
              <a:tr h="209877">
                <a:tc>
                  <a:txBody>
                    <a:bodyPr/>
                    <a:lstStyle/>
                    <a:p>
                      <a:pPr algn="ctr"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年度</a:t>
                      </a:r>
                    </a:p>
                  </a:txBody>
                  <a:tcPr marL="3211" marR="3211" marT="3211"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会長</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プロジェクト名</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4242003422"/>
                  </a:ext>
                </a:extLst>
              </a:tr>
              <a:tr h="334910">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2003~04</a:t>
                      </a:r>
                    </a:p>
                  </a:txBody>
                  <a:tcPr marL="3211" marR="3211" marT="3211"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富田耕司</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佐世保海洋スクール支援</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406550472"/>
                  </a:ext>
                </a:extLst>
              </a:tr>
              <a:tr h="209877">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2004~05</a:t>
                      </a:r>
                    </a:p>
                  </a:txBody>
                  <a:tcPr marL="3211" marR="3211" marT="3211"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永田武義</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スペシャルオリンピックス日本</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192825001"/>
                  </a:ext>
                </a:extLst>
              </a:tr>
              <a:tr h="209877">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2005~06</a:t>
                      </a:r>
                    </a:p>
                  </a:txBody>
                  <a:tcPr marL="3211" marR="3211" marT="3211"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二ノ宮健</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佐世保海洋スクール支援</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2015057317"/>
                  </a:ext>
                </a:extLst>
              </a:tr>
              <a:tr h="209877">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2006~07</a:t>
                      </a:r>
                    </a:p>
                  </a:txBody>
                  <a:tcPr marL="3211" marR="3211" marT="3211"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古賀新二</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精神障がい者とのウォーキング・ゲーム交流会</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486480048"/>
                  </a:ext>
                </a:extLst>
              </a:tr>
              <a:tr h="209877">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2007~08</a:t>
                      </a:r>
                    </a:p>
                  </a:txBody>
                  <a:tcPr marL="3211" marR="3211" marT="3211"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野畑義博</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聴導犬のデモンストレーション大会</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683529853"/>
                  </a:ext>
                </a:extLst>
              </a:tr>
              <a:tr h="446549">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2008~09</a:t>
                      </a:r>
                    </a:p>
                  </a:txBody>
                  <a:tcPr marL="3211" marR="3211" marT="3211"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鳥越敏博</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県北地区冬季室内水泳記録会の主催</a:t>
                      </a:r>
                      <a:r>
                        <a:rPr lang="en-US" altLang="ja-JP" sz="1200" b="0" i="0" u="none" strike="noStrike">
                          <a:solidFill>
                            <a:srgbClr val="000000"/>
                          </a:solidFill>
                          <a:effectLst/>
                          <a:latin typeface="游ゴシック" panose="020B0400000000000000" pitchFamily="50" charset="-128"/>
                          <a:ea typeface="游ゴシック" panose="020B0400000000000000" pitchFamily="50" charset="-128"/>
                        </a:rPr>
                        <a:t>(</a:t>
                      </a: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萩原智子）</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709994507"/>
                  </a:ext>
                </a:extLst>
              </a:tr>
              <a:tr h="209877">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2009~10</a:t>
                      </a:r>
                    </a:p>
                  </a:txBody>
                  <a:tcPr marL="3211" marR="3211" marT="3211"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宮﨑有恒</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アメリカンハナミズキの植樹</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708057212"/>
                  </a:ext>
                </a:extLst>
              </a:tr>
              <a:tr h="209877">
                <a:tc>
                  <a:txBody>
                    <a:bodyPr/>
                    <a:lstStyle/>
                    <a:p>
                      <a:pPr algn="ctr" fontAlgn="ctr"/>
                      <a:r>
                        <a:rPr lang="en-US" altLang="ja-JP" sz="1200" b="0" i="0" u="none" strike="noStrike">
                          <a:solidFill>
                            <a:srgbClr val="000000"/>
                          </a:solidFill>
                          <a:effectLst/>
                          <a:latin typeface="游ゴシック" panose="020B0400000000000000" pitchFamily="50" charset="-128"/>
                          <a:ea typeface="游ゴシック" panose="020B0400000000000000" pitchFamily="50" charset="-128"/>
                        </a:rPr>
                        <a:t>2011~12</a:t>
                      </a:r>
                    </a:p>
                  </a:txBody>
                  <a:tcPr marL="3211" marR="3211" marT="3211"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中島閏二</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心の健康づくりフェスティバル</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775871686"/>
                  </a:ext>
                </a:extLst>
              </a:tr>
              <a:tr h="209877">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2012~13</a:t>
                      </a:r>
                    </a:p>
                  </a:txBody>
                  <a:tcPr marL="3211" marR="3211" marT="3211"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西川正美</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精神障がい者とのウオーキング</a:t>
                      </a:r>
                      <a:r>
                        <a:rPr lang="en-US" altLang="ja-JP" sz="1200" b="0" i="0" u="none" strike="noStrike">
                          <a:solidFill>
                            <a:srgbClr val="000000"/>
                          </a:solidFill>
                          <a:effectLst/>
                          <a:latin typeface="游ゴシック" panose="020B0400000000000000" pitchFamily="50" charset="-128"/>
                          <a:ea typeface="游ゴシック" panose="020B0400000000000000" pitchFamily="50" charset="-128"/>
                        </a:rPr>
                        <a:t>&amp;</a:t>
                      </a: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ゲームラリー大会</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417213788"/>
                  </a:ext>
                </a:extLst>
              </a:tr>
              <a:tr h="209877">
                <a:tc>
                  <a:txBody>
                    <a:bodyPr/>
                    <a:lstStyle/>
                    <a:p>
                      <a:pPr algn="ctr" fontAlgn="ctr"/>
                      <a:r>
                        <a:rPr lang="en-US" altLang="ja-JP" sz="1200" b="0" i="0" u="none" strike="noStrike">
                          <a:solidFill>
                            <a:srgbClr val="000000"/>
                          </a:solidFill>
                          <a:effectLst/>
                          <a:latin typeface="游ゴシック" panose="020B0400000000000000" pitchFamily="50" charset="-128"/>
                          <a:ea typeface="游ゴシック" panose="020B0400000000000000" pitchFamily="50" charset="-128"/>
                        </a:rPr>
                        <a:t>2013~14</a:t>
                      </a:r>
                    </a:p>
                  </a:txBody>
                  <a:tcPr marL="3211" marR="3211" marT="3211"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緒方信行</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zh-CN" altLang="en-US" sz="1200" b="0" i="0" u="none" strike="noStrike">
                          <a:solidFill>
                            <a:srgbClr val="000000"/>
                          </a:solidFill>
                          <a:effectLst/>
                          <a:latin typeface="游ゴシック" panose="020B0400000000000000" pitchFamily="50" charset="-128"/>
                          <a:ea typeface="游ゴシック" panose="020B0400000000000000" pitchFamily="50" charset="-128"/>
                        </a:rPr>
                        <a:t>冬季室内水泳記録会支援</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451031020"/>
                  </a:ext>
                </a:extLst>
              </a:tr>
              <a:tr h="209877">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2014~15</a:t>
                      </a:r>
                    </a:p>
                  </a:txBody>
                  <a:tcPr marL="3211" marR="3211" marT="3211"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大鳥居宏</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佐世保市立児童養護施設ノートパソコン寄贈</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503162624"/>
                  </a:ext>
                </a:extLst>
              </a:tr>
              <a:tr h="209877">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2015~16</a:t>
                      </a:r>
                    </a:p>
                  </a:txBody>
                  <a:tcPr marL="3211" marR="3211" marT="3211"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中野雄一郎</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ウオーキング</a:t>
                      </a:r>
                      <a:r>
                        <a:rPr lang="en-US" altLang="ja-JP" sz="1200" b="0" i="0" u="none" strike="noStrike">
                          <a:solidFill>
                            <a:srgbClr val="000000"/>
                          </a:solidFill>
                          <a:effectLst/>
                          <a:latin typeface="游ゴシック" panose="020B0400000000000000" pitchFamily="50" charset="-128"/>
                          <a:ea typeface="游ゴシック" panose="020B0400000000000000" pitchFamily="50" charset="-128"/>
                        </a:rPr>
                        <a:t>&amp;</a:t>
                      </a: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ゲームラリー大会</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2776686995"/>
                  </a:ext>
                </a:extLst>
              </a:tr>
              <a:tr h="209877">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2016~17</a:t>
                      </a:r>
                    </a:p>
                  </a:txBody>
                  <a:tcPr marL="3211" marR="3211" marT="3211"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藤井良介</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ウオーキング</a:t>
                      </a:r>
                      <a:r>
                        <a:rPr lang="en-US" altLang="ja-JP" sz="1200" b="0" i="0" u="none" strike="noStrike">
                          <a:solidFill>
                            <a:srgbClr val="000000"/>
                          </a:solidFill>
                          <a:effectLst/>
                          <a:latin typeface="游ゴシック" panose="020B0400000000000000" pitchFamily="50" charset="-128"/>
                          <a:ea typeface="游ゴシック" panose="020B0400000000000000" pitchFamily="50" charset="-128"/>
                        </a:rPr>
                        <a:t>&amp;</a:t>
                      </a: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ゲームラリー大会</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629229324"/>
                  </a:ext>
                </a:extLst>
              </a:tr>
              <a:tr h="209877">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2017~18</a:t>
                      </a:r>
                    </a:p>
                  </a:txBody>
                  <a:tcPr marL="3211" marR="3211" marT="3211"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峯徳秀</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精神障がい者への理解・支援啓発プロジェクト</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1063631464"/>
                  </a:ext>
                </a:extLst>
              </a:tr>
              <a:tr h="209877">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2018~19</a:t>
                      </a:r>
                    </a:p>
                  </a:txBody>
                  <a:tcPr marL="3211" marR="3211" marT="3211"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森豊</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元オリンピック選手による水泳指導教室</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883437509"/>
                  </a:ext>
                </a:extLst>
              </a:tr>
              <a:tr h="209877">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2019~20</a:t>
                      </a:r>
                    </a:p>
                  </a:txBody>
                  <a:tcPr marL="3211" marR="3211" marT="3211"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蒲池芳明</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知的障がい者対象水泳指導教室</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2025852006"/>
                  </a:ext>
                </a:extLst>
              </a:tr>
              <a:tr h="209877">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2020~21</a:t>
                      </a:r>
                    </a:p>
                  </a:txBody>
                  <a:tcPr marL="3211" marR="3211" marT="3211"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近藤竜一</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l"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保育園除菌脱臭機寄贈プロジェクト</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extLst>
                  <a:ext uri="{0D108BD9-81ED-4DB2-BD59-A6C34878D82A}">
                    <a16:rowId xmlns:a16="http://schemas.microsoft.com/office/drawing/2014/main" val="3014044799"/>
                  </a:ext>
                </a:extLst>
              </a:tr>
              <a:tr h="209877">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2021~22</a:t>
                      </a:r>
                    </a:p>
                  </a:txBody>
                  <a:tcPr marL="3211" marR="3211" marT="3211"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渡会裕二</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元オリンピック選手による水泳指導教室</a:t>
                      </a:r>
                    </a:p>
                  </a:txBody>
                  <a:tcPr marL="3211" marR="3211" marT="3211"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1071122"/>
                  </a:ext>
                </a:extLst>
              </a:tr>
            </a:tbl>
          </a:graphicData>
        </a:graphic>
      </p:graphicFrame>
    </p:spTree>
    <p:extLst>
      <p:ext uri="{BB962C8B-B14F-4D97-AF65-F5344CB8AC3E}">
        <p14:creationId xmlns:p14="http://schemas.microsoft.com/office/powerpoint/2010/main" val="22116966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1517904" y="1134446"/>
            <a:ext cx="3145536" cy="1792224"/>
          </a:xfrm>
        </p:spPr>
        <p:txBody>
          <a:bodyPr>
            <a:normAutofit fontScale="90000"/>
          </a:bodyPr>
          <a:lstStyle/>
          <a:p>
            <a:r>
              <a:rPr kumimoji="1" lang="en-US" altLang="ja-JP" dirty="0"/>
              <a:t>2003~2004</a:t>
            </a:r>
            <a:br>
              <a:rPr kumimoji="1" lang="en-US" altLang="ja-JP" dirty="0"/>
            </a:br>
            <a:r>
              <a:rPr kumimoji="1" lang="ja-JP" altLang="en-US" dirty="0"/>
              <a:t>佐世保海洋</a:t>
            </a:r>
            <a:br>
              <a:rPr kumimoji="1" lang="en-US" altLang="ja-JP" dirty="0"/>
            </a:br>
            <a:r>
              <a:rPr kumimoji="1" lang="ja-JP" altLang="en-US" dirty="0"/>
              <a:t>スクール支援</a:t>
            </a:r>
            <a:endParaRPr kumimoji="1" lang="ja-JP" altLang="en-US" sz="3600" dirty="0"/>
          </a:p>
        </p:txBody>
      </p:sp>
      <p:sp>
        <p:nvSpPr>
          <p:cNvPr id="5" name="コンテンツ プレースホルダー 4">
            <a:extLst>
              <a:ext uri="{FF2B5EF4-FFF2-40B4-BE49-F238E27FC236}">
                <a16:creationId xmlns:a16="http://schemas.microsoft.com/office/drawing/2014/main" id="{076BCF6B-4BF6-4368-B218-8DC4B4C7E31D}"/>
              </a:ext>
            </a:extLst>
          </p:cNvPr>
          <p:cNvSpPr>
            <a:spLocks noGrp="1"/>
          </p:cNvSpPr>
          <p:nvPr>
            <p:ph type="body" sz="half" idx="2"/>
          </p:nvPr>
        </p:nvSpPr>
        <p:spPr>
          <a:xfrm>
            <a:off x="1517903" y="2926670"/>
            <a:ext cx="3652407" cy="3172378"/>
          </a:xfrm>
        </p:spPr>
        <p:txBody>
          <a:bodyPr>
            <a:normAutofit fontScale="32500" lnSpcReduction="20000"/>
          </a:bodyPr>
          <a:lstStyle/>
          <a:p>
            <a:pPr marL="0" indent="0">
              <a:buNone/>
            </a:pPr>
            <a:r>
              <a:rPr lang="ja-JP" altLang="en-US" sz="4900" dirty="0"/>
              <a:t>会長　富田耕司　委員長　西川正美</a:t>
            </a:r>
            <a:endParaRPr lang="en-US" altLang="ja-JP" sz="4900" dirty="0"/>
          </a:p>
          <a:p>
            <a:pPr marL="0" indent="0">
              <a:buNone/>
            </a:pPr>
            <a:r>
              <a:rPr lang="ja-JP" altLang="en-US" sz="4900" dirty="0"/>
              <a:t>事業予算   ：</a:t>
            </a:r>
            <a:r>
              <a:rPr lang="en-US" altLang="ja-JP" sz="4900" dirty="0"/>
              <a:t>1,549,000</a:t>
            </a:r>
            <a:r>
              <a:rPr lang="ja-JP" altLang="en-US" sz="4900" dirty="0"/>
              <a:t>円</a:t>
            </a:r>
            <a:endParaRPr lang="en-US" altLang="ja-JP" sz="4900" dirty="0"/>
          </a:p>
          <a:p>
            <a:pPr marL="0" indent="0">
              <a:buNone/>
            </a:pPr>
            <a:r>
              <a:rPr lang="ja-JP" altLang="en-US" sz="4900" dirty="0"/>
              <a:t>補助金申請：  </a:t>
            </a:r>
            <a:r>
              <a:rPr lang="en-US" altLang="ja-JP" sz="4900" dirty="0"/>
              <a:t>400,000</a:t>
            </a:r>
            <a:r>
              <a:rPr lang="ja-JP" altLang="en-US" sz="4900" dirty="0"/>
              <a:t>円</a:t>
            </a:r>
            <a:endParaRPr lang="en-US" altLang="ja-JP" sz="4900" dirty="0"/>
          </a:p>
          <a:p>
            <a:pPr marL="0" indent="0">
              <a:buNone/>
            </a:pPr>
            <a:r>
              <a:rPr lang="ja-JP" altLang="en-US" sz="4900" dirty="0"/>
              <a:t>対象：佐世保海洋スクール</a:t>
            </a:r>
            <a:endParaRPr lang="en-US" altLang="ja-JP" sz="4900" dirty="0"/>
          </a:p>
          <a:p>
            <a:pPr marL="0" indent="0">
              <a:buNone/>
            </a:pPr>
            <a:r>
              <a:rPr lang="ja-JP" altLang="en-US" sz="4900" dirty="0"/>
              <a:t>カテゴリー：② 物品の寄贈＋</a:t>
            </a:r>
            <a:endParaRPr lang="en-US" altLang="ja-JP" sz="4900" dirty="0"/>
          </a:p>
          <a:p>
            <a:pPr marL="0" indent="0">
              <a:buNone/>
            </a:pPr>
            <a:r>
              <a:rPr lang="ja-JP" altLang="en-US" sz="4900" dirty="0"/>
              <a:t>　　　　　　③ 体験学習</a:t>
            </a:r>
            <a:endParaRPr lang="en-US" altLang="ja-JP" sz="4900" dirty="0"/>
          </a:p>
          <a:p>
            <a:pPr marL="0" indent="0">
              <a:buNone/>
            </a:pPr>
            <a:r>
              <a:rPr lang="ja-JP" altLang="en-US" sz="4900" dirty="0"/>
              <a:t>内容：救護用テント２張り</a:t>
            </a:r>
            <a:endParaRPr lang="en-US" altLang="ja-JP" sz="4900" dirty="0"/>
          </a:p>
          <a:p>
            <a:pPr marL="0" indent="0">
              <a:buNone/>
            </a:pPr>
            <a:r>
              <a:rPr lang="ja-JP" altLang="en-US" sz="4900" dirty="0"/>
              <a:t>　　　訓練用シーカヤック２艇寄贈</a:t>
            </a:r>
            <a:endParaRPr lang="en-US" altLang="ja-JP" sz="4900" dirty="0"/>
          </a:p>
          <a:p>
            <a:pPr marL="0" indent="0">
              <a:buNone/>
            </a:pPr>
            <a:r>
              <a:rPr lang="ja-JP" altLang="en-US" sz="2800" dirty="0"/>
              <a:t>　　　</a:t>
            </a:r>
            <a:endParaRPr lang="en-US" altLang="ja-JP" sz="2800" dirty="0"/>
          </a:p>
          <a:p>
            <a:pPr marL="0" indent="0">
              <a:buNone/>
            </a:pPr>
            <a:endParaRPr lang="ja-JP" altLang="en-US" sz="2800" dirty="0"/>
          </a:p>
        </p:txBody>
      </p:sp>
      <p:pic>
        <p:nvPicPr>
          <p:cNvPr id="6" name="図プレースホルダー 5" descr="砂浜に置かれたボート&#10;&#10;中程度の精度で自動的に生成された説明">
            <a:extLst>
              <a:ext uri="{FF2B5EF4-FFF2-40B4-BE49-F238E27FC236}">
                <a16:creationId xmlns:a16="http://schemas.microsoft.com/office/drawing/2014/main" id="{82355DCC-B470-46E2-85D5-A4DCE584C566}"/>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l="7162" r="7162"/>
          <a:stretch>
            <a:fillRect/>
          </a:stretch>
        </p:blipFill>
        <p:spPr/>
      </p:pic>
      <p:pic>
        <p:nvPicPr>
          <p:cNvPr id="3" name="図 2">
            <a:extLst>
              <a:ext uri="{FF2B5EF4-FFF2-40B4-BE49-F238E27FC236}">
                <a16:creationId xmlns:a16="http://schemas.microsoft.com/office/drawing/2014/main" id="{BB62317F-E40E-405C-A03C-F01D1013C08F}"/>
              </a:ext>
            </a:extLst>
          </p:cNvPr>
          <p:cNvPicPr>
            <a:picLocks noChangeAspect="1"/>
          </p:cNvPicPr>
          <p:nvPr/>
        </p:nvPicPr>
        <p:blipFill>
          <a:blip r:embed="rId3"/>
          <a:stretch>
            <a:fillRect/>
          </a:stretch>
        </p:blipFill>
        <p:spPr>
          <a:xfrm>
            <a:off x="8168291" y="110687"/>
            <a:ext cx="4023709" cy="652329"/>
          </a:xfrm>
          <a:prstGeom prst="rect">
            <a:avLst/>
          </a:prstGeom>
        </p:spPr>
      </p:pic>
    </p:spTree>
    <p:extLst>
      <p:ext uri="{BB962C8B-B14F-4D97-AF65-F5344CB8AC3E}">
        <p14:creationId xmlns:p14="http://schemas.microsoft.com/office/powerpoint/2010/main" val="22725612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49306479-8C4D-4E4A-A330-DFC80A8A01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105524"/>
          </a:xfrm>
          <a:custGeom>
            <a:avLst/>
            <a:gdLst>
              <a:gd name="connsiteX0" fmla="*/ 0 w 12192000"/>
              <a:gd name="connsiteY0" fmla="*/ 0 h 6105524"/>
              <a:gd name="connsiteX1" fmla="*/ 12192000 w 12192000"/>
              <a:gd name="connsiteY1" fmla="*/ 0 h 6105524"/>
              <a:gd name="connsiteX2" fmla="*/ 12192000 w 12192000"/>
              <a:gd name="connsiteY2" fmla="*/ 6105524 h 6105524"/>
              <a:gd name="connsiteX3" fmla="*/ 11435080 w 12192000"/>
              <a:gd name="connsiteY3" fmla="*/ 6105524 h 6105524"/>
              <a:gd name="connsiteX4" fmla="*/ 11435080 w 12192000"/>
              <a:gd name="connsiteY4" fmla="*/ 771523 h 6105524"/>
              <a:gd name="connsiteX5" fmla="*/ 767080 w 12192000"/>
              <a:gd name="connsiteY5" fmla="*/ 771523 h 6105524"/>
              <a:gd name="connsiteX6" fmla="*/ 767080 w 12192000"/>
              <a:gd name="connsiteY6" fmla="*/ 6105524 h 6105524"/>
              <a:gd name="connsiteX7" fmla="*/ 0 w 12192000"/>
              <a:gd name="connsiteY7" fmla="*/ 6105524 h 610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05524">
                <a:moveTo>
                  <a:pt x="0" y="0"/>
                </a:moveTo>
                <a:lnTo>
                  <a:pt x="12192000" y="0"/>
                </a:lnTo>
                <a:lnTo>
                  <a:pt x="12192000" y="6105524"/>
                </a:lnTo>
                <a:lnTo>
                  <a:pt x="11435080" y="6105524"/>
                </a:lnTo>
                <a:lnTo>
                  <a:pt x="11435080" y="771523"/>
                </a:lnTo>
                <a:lnTo>
                  <a:pt x="767080" y="771523"/>
                </a:lnTo>
                <a:lnTo>
                  <a:pt x="767080" y="6105524"/>
                </a:lnTo>
                <a:lnTo>
                  <a:pt x="0" y="6105524"/>
                </a:lnTo>
                <a:close/>
              </a:path>
            </a:pathLst>
          </a:cu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19" name="Rectangle 18">
            <a:extLst>
              <a:ext uri="{FF2B5EF4-FFF2-40B4-BE49-F238E27FC236}">
                <a16:creationId xmlns:a16="http://schemas.microsoft.com/office/drawing/2014/main" id="{84136905-015B-4510-B514-027CBA846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6CD0F97-2E5B-4E84-8544-EB24DED104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099048"/>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a:extLst>
              <a:ext uri="{FF2B5EF4-FFF2-40B4-BE49-F238E27FC236}">
                <a16:creationId xmlns:a16="http://schemas.microsoft.com/office/drawing/2014/main" id="{867738BA-6281-40B8-B775-410D49E72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33400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762000" y="758953"/>
            <a:ext cx="4089779" cy="2028388"/>
          </a:xfrm>
        </p:spPr>
        <p:txBody>
          <a:bodyPr vert="horz" lIns="91440" tIns="45720" rIns="91440" bIns="45720" rtlCol="0" anchor="ctr">
            <a:normAutofit/>
          </a:bodyPr>
          <a:lstStyle/>
          <a:p>
            <a:pPr>
              <a:lnSpc>
                <a:spcPct val="95000"/>
              </a:lnSpc>
            </a:pPr>
            <a:r>
              <a:rPr kumimoji="1" lang="en-US" altLang="ja-JP" kern="1200" spc="-50" baseline="0">
                <a:solidFill>
                  <a:schemeClr val="tx1"/>
                </a:solidFill>
                <a:latin typeface="+mj-lt"/>
                <a:ea typeface="+mj-ea"/>
                <a:cs typeface="+mj-cs"/>
              </a:rPr>
              <a:t>2007~2008</a:t>
            </a:r>
            <a:br>
              <a:rPr kumimoji="1" lang="en-US" altLang="ja-JP" kern="1200" spc="-50" baseline="0">
                <a:solidFill>
                  <a:schemeClr val="tx1"/>
                </a:solidFill>
                <a:latin typeface="+mj-lt"/>
                <a:ea typeface="+mj-ea"/>
                <a:cs typeface="+mj-cs"/>
              </a:rPr>
            </a:br>
            <a:r>
              <a:rPr kumimoji="1" lang="ja-JP" altLang="en-US" kern="1200" spc="-50" baseline="0">
                <a:solidFill>
                  <a:schemeClr val="tx1"/>
                </a:solidFill>
                <a:latin typeface="+mj-lt"/>
                <a:ea typeface="+mj-ea"/>
                <a:cs typeface="+mj-cs"/>
              </a:rPr>
              <a:t>聴導犬のデモンストレーション大会</a:t>
            </a:r>
          </a:p>
        </p:txBody>
      </p:sp>
      <p:sp>
        <p:nvSpPr>
          <p:cNvPr id="5" name="コンテンツ プレースホルダー 4">
            <a:extLst>
              <a:ext uri="{FF2B5EF4-FFF2-40B4-BE49-F238E27FC236}">
                <a16:creationId xmlns:a16="http://schemas.microsoft.com/office/drawing/2014/main" id="{076BCF6B-4BF6-4368-B218-8DC4B4C7E31D}"/>
              </a:ext>
            </a:extLst>
          </p:cNvPr>
          <p:cNvSpPr>
            <a:spLocks noGrp="1"/>
          </p:cNvSpPr>
          <p:nvPr>
            <p:ph type="body" sz="half" idx="2"/>
          </p:nvPr>
        </p:nvSpPr>
        <p:spPr>
          <a:xfrm>
            <a:off x="762000" y="2893326"/>
            <a:ext cx="4089779" cy="3202674"/>
          </a:xfrm>
        </p:spPr>
        <p:txBody>
          <a:bodyPr vert="horz" lIns="91440" tIns="45720" rIns="91440" bIns="45720" rtlCol="0" anchor="t">
            <a:normAutofit/>
          </a:bodyPr>
          <a:lstStyle/>
          <a:p>
            <a:pPr marL="0" indent="0">
              <a:lnSpc>
                <a:spcPct val="95000"/>
              </a:lnSpc>
              <a:buNone/>
            </a:pPr>
            <a:r>
              <a:rPr lang="ja-JP" altLang="en-US" sz="1300"/>
              <a:t>会長　野畑義博　委員長　宮﨑有恒</a:t>
            </a:r>
            <a:endParaRPr lang="en-US" altLang="ja-JP" sz="1300"/>
          </a:p>
          <a:p>
            <a:pPr marL="0" indent="0">
              <a:lnSpc>
                <a:spcPct val="95000"/>
              </a:lnSpc>
              <a:buNone/>
            </a:pPr>
            <a:r>
              <a:rPr lang="ja-JP" altLang="en-US" sz="1300"/>
              <a:t>事業予算   ：</a:t>
            </a:r>
            <a:r>
              <a:rPr lang="en-US" altLang="ja-JP" sz="1300"/>
              <a:t>  400,000</a:t>
            </a:r>
            <a:r>
              <a:rPr lang="ja-JP" altLang="en-US" sz="1300"/>
              <a:t>円</a:t>
            </a:r>
            <a:endParaRPr lang="en-US" altLang="ja-JP" sz="1300"/>
          </a:p>
          <a:p>
            <a:pPr marL="0" indent="0">
              <a:lnSpc>
                <a:spcPct val="95000"/>
              </a:lnSpc>
              <a:buNone/>
            </a:pPr>
            <a:r>
              <a:rPr lang="ja-JP" altLang="en-US" sz="1300"/>
              <a:t>補助金申請：  </a:t>
            </a:r>
            <a:r>
              <a:rPr lang="en-US" altLang="ja-JP" sz="1300"/>
              <a:t>247,850</a:t>
            </a:r>
            <a:r>
              <a:rPr lang="ja-JP" altLang="en-US" sz="1300"/>
              <a:t>円</a:t>
            </a:r>
            <a:endParaRPr lang="en-US" altLang="ja-JP" sz="1300"/>
          </a:p>
          <a:p>
            <a:pPr marL="0" indent="0">
              <a:lnSpc>
                <a:spcPct val="95000"/>
              </a:lnSpc>
              <a:buNone/>
            </a:pPr>
            <a:r>
              <a:rPr lang="ja-JP" altLang="en-US" sz="1300"/>
              <a:t>対象：特定非営利活動法人　</a:t>
            </a:r>
            <a:endParaRPr lang="en-US" altLang="ja-JP" sz="1300"/>
          </a:p>
          <a:p>
            <a:pPr marL="0" indent="0">
              <a:lnSpc>
                <a:spcPct val="95000"/>
              </a:lnSpc>
              <a:buNone/>
            </a:pPr>
            <a:r>
              <a:rPr lang="ja-JP" altLang="en-US" sz="1300"/>
              <a:t>　　　聴導犬育成協会</a:t>
            </a:r>
            <a:endParaRPr lang="en-US" altLang="ja-JP" sz="1300"/>
          </a:p>
          <a:p>
            <a:pPr marL="0" indent="0">
              <a:lnSpc>
                <a:spcPct val="95000"/>
              </a:lnSpc>
              <a:buNone/>
            </a:pPr>
            <a:r>
              <a:rPr lang="ja-JP" altLang="en-US" sz="1300"/>
              <a:t>カテゴリー：② 物品の寄贈＋</a:t>
            </a:r>
            <a:endParaRPr lang="en-US" altLang="ja-JP" sz="1300"/>
          </a:p>
          <a:p>
            <a:pPr marL="0" indent="0">
              <a:lnSpc>
                <a:spcPct val="95000"/>
              </a:lnSpc>
              <a:buNone/>
            </a:pPr>
            <a:r>
              <a:rPr lang="ja-JP" altLang="en-US" sz="1300"/>
              <a:t>　　　　　　④ 講演会</a:t>
            </a:r>
            <a:endParaRPr lang="en-US" altLang="ja-JP" sz="1300"/>
          </a:p>
          <a:p>
            <a:pPr marL="0" indent="0">
              <a:lnSpc>
                <a:spcPct val="95000"/>
              </a:lnSpc>
              <a:buNone/>
            </a:pPr>
            <a:r>
              <a:rPr lang="ja-JP" altLang="en-US" sz="1300"/>
              <a:t>内容：聴導犬のデモンストレーションを大宮幼稚園、日野幼稚園で開催、協会に対しのぼり、ポロシャツ、ウィンドブレーカー等を贈呈</a:t>
            </a:r>
            <a:endParaRPr lang="en-US" altLang="ja-JP" sz="1300"/>
          </a:p>
          <a:p>
            <a:pPr marL="0" indent="0">
              <a:lnSpc>
                <a:spcPct val="95000"/>
              </a:lnSpc>
              <a:buNone/>
            </a:pPr>
            <a:r>
              <a:rPr lang="ja-JP" altLang="en-US" sz="1300"/>
              <a:t>　　　</a:t>
            </a:r>
            <a:endParaRPr lang="en-US" altLang="ja-JP" sz="1300"/>
          </a:p>
          <a:p>
            <a:pPr marL="0" indent="0">
              <a:lnSpc>
                <a:spcPct val="95000"/>
              </a:lnSpc>
              <a:buNone/>
            </a:pPr>
            <a:endParaRPr lang="en-US" altLang="ja-JP" sz="1300"/>
          </a:p>
        </p:txBody>
      </p:sp>
      <p:pic>
        <p:nvPicPr>
          <p:cNvPr id="4" name="図プレースホルダー 3" descr="レストランのブースに座っている人たち&#10;&#10;低い精度で自動的に生成された説明">
            <a:extLst>
              <a:ext uri="{FF2B5EF4-FFF2-40B4-BE49-F238E27FC236}">
                <a16:creationId xmlns:a16="http://schemas.microsoft.com/office/drawing/2014/main" id="{7AA2FBEF-F4D8-4B8D-80CE-6B9968A53AED}"/>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1667" r="12667" b="-1"/>
          <a:stretch/>
        </p:blipFill>
        <p:spPr>
          <a:xfrm>
            <a:off x="5334003" y="762000"/>
            <a:ext cx="6095997" cy="5337048"/>
          </a:xfrm>
          <a:prstGeom prst="rect">
            <a:avLst/>
          </a:prstGeom>
        </p:spPr>
      </p:pic>
      <p:pic>
        <p:nvPicPr>
          <p:cNvPr id="3" name="図 2">
            <a:extLst>
              <a:ext uri="{FF2B5EF4-FFF2-40B4-BE49-F238E27FC236}">
                <a16:creationId xmlns:a16="http://schemas.microsoft.com/office/drawing/2014/main" id="{E71910BC-6358-44F8-9417-35DA73C01CCB}"/>
              </a:ext>
            </a:extLst>
          </p:cNvPr>
          <p:cNvPicPr>
            <a:picLocks noChangeAspect="1"/>
          </p:cNvPicPr>
          <p:nvPr/>
        </p:nvPicPr>
        <p:blipFill>
          <a:blip r:embed="rId3"/>
          <a:stretch>
            <a:fillRect/>
          </a:stretch>
        </p:blipFill>
        <p:spPr>
          <a:xfrm>
            <a:off x="8168291" y="9524"/>
            <a:ext cx="4023709" cy="652329"/>
          </a:xfrm>
          <a:prstGeom prst="rect">
            <a:avLst/>
          </a:prstGeom>
        </p:spPr>
      </p:pic>
    </p:spTree>
    <p:extLst>
      <p:ext uri="{BB962C8B-B14F-4D97-AF65-F5344CB8AC3E}">
        <p14:creationId xmlns:p14="http://schemas.microsoft.com/office/powerpoint/2010/main" val="9632585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49306479-8C4D-4E4A-A330-DFC80A8A01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105524"/>
          </a:xfrm>
          <a:custGeom>
            <a:avLst/>
            <a:gdLst>
              <a:gd name="connsiteX0" fmla="*/ 0 w 12192000"/>
              <a:gd name="connsiteY0" fmla="*/ 0 h 6105524"/>
              <a:gd name="connsiteX1" fmla="*/ 12192000 w 12192000"/>
              <a:gd name="connsiteY1" fmla="*/ 0 h 6105524"/>
              <a:gd name="connsiteX2" fmla="*/ 12192000 w 12192000"/>
              <a:gd name="connsiteY2" fmla="*/ 6105524 h 6105524"/>
              <a:gd name="connsiteX3" fmla="*/ 11435080 w 12192000"/>
              <a:gd name="connsiteY3" fmla="*/ 6105524 h 6105524"/>
              <a:gd name="connsiteX4" fmla="*/ 11435080 w 12192000"/>
              <a:gd name="connsiteY4" fmla="*/ 771523 h 6105524"/>
              <a:gd name="connsiteX5" fmla="*/ 767080 w 12192000"/>
              <a:gd name="connsiteY5" fmla="*/ 771523 h 6105524"/>
              <a:gd name="connsiteX6" fmla="*/ 767080 w 12192000"/>
              <a:gd name="connsiteY6" fmla="*/ 6105524 h 6105524"/>
              <a:gd name="connsiteX7" fmla="*/ 0 w 12192000"/>
              <a:gd name="connsiteY7" fmla="*/ 6105524 h 610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05524">
                <a:moveTo>
                  <a:pt x="0" y="0"/>
                </a:moveTo>
                <a:lnTo>
                  <a:pt x="12192000" y="0"/>
                </a:lnTo>
                <a:lnTo>
                  <a:pt x="12192000" y="6105524"/>
                </a:lnTo>
                <a:lnTo>
                  <a:pt x="11435080" y="6105524"/>
                </a:lnTo>
                <a:lnTo>
                  <a:pt x="11435080" y="771523"/>
                </a:lnTo>
                <a:lnTo>
                  <a:pt x="767080" y="771523"/>
                </a:lnTo>
                <a:lnTo>
                  <a:pt x="767080" y="6105524"/>
                </a:lnTo>
                <a:lnTo>
                  <a:pt x="0" y="6105524"/>
                </a:lnTo>
                <a:close/>
              </a:path>
            </a:pathLst>
          </a:cu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13" name="Rectangle 12">
            <a:extLst>
              <a:ext uri="{FF2B5EF4-FFF2-40B4-BE49-F238E27FC236}">
                <a16:creationId xmlns:a16="http://schemas.microsoft.com/office/drawing/2014/main" id="{84136905-015B-4510-B514-027CBA846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6CD0F97-2E5B-4E84-8544-EB24DED104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099048"/>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6">
            <a:extLst>
              <a:ext uri="{FF2B5EF4-FFF2-40B4-BE49-F238E27FC236}">
                <a16:creationId xmlns:a16="http://schemas.microsoft.com/office/drawing/2014/main" id="{867738BA-6281-40B8-B775-410D49E72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33400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762000" y="758953"/>
            <a:ext cx="4089779" cy="2028388"/>
          </a:xfrm>
        </p:spPr>
        <p:txBody>
          <a:bodyPr vert="horz" lIns="91440" tIns="45720" rIns="91440" bIns="45720" rtlCol="0" anchor="ctr">
            <a:normAutofit/>
          </a:bodyPr>
          <a:lstStyle/>
          <a:p>
            <a:pPr>
              <a:lnSpc>
                <a:spcPct val="95000"/>
              </a:lnSpc>
            </a:pPr>
            <a:r>
              <a:rPr kumimoji="1" lang="en-US" altLang="ja-JP" sz="4200" kern="1200" spc="-50" baseline="0">
                <a:solidFill>
                  <a:schemeClr val="tx1"/>
                </a:solidFill>
                <a:latin typeface="+mj-lt"/>
                <a:ea typeface="+mj-ea"/>
                <a:cs typeface="+mj-cs"/>
              </a:rPr>
              <a:t>2009~2010</a:t>
            </a:r>
            <a:br>
              <a:rPr kumimoji="1" lang="en-US" altLang="ja-JP" sz="4200" kern="1200" spc="-50" baseline="0">
                <a:solidFill>
                  <a:schemeClr val="tx1"/>
                </a:solidFill>
                <a:latin typeface="+mj-lt"/>
                <a:ea typeface="+mj-ea"/>
                <a:cs typeface="+mj-cs"/>
              </a:rPr>
            </a:br>
            <a:r>
              <a:rPr kumimoji="1" lang="ja-JP" altLang="en-US" sz="4200" kern="1200" spc="-50" baseline="0">
                <a:solidFill>
                  <a:schemeClr val="tx1"/>
                </a:solidFill>
                <a:latin typeface="+mj-lt"/>
                <a:ea typeface="+mj-ea"/>
                <a:cs typeface="+mj-cs"/>
              </a:rPr>
              <a:t>アメリカハナミズキの植樹</a:t>
            </a:r>
          </a:p>
        </p:txBody>
      </p:sp>
      <p:sp>
        <p:nvSpPr>
          <p:cNvPr id="5" name="コンテンツ プレースホルダー 4">
            <a:extLst>
              <a:ext uri="{FF2B5EF4-FFF2-40B4-BE49-F238E27FC236}">
                <a16:creationId xmlns:a16="http://schemas.microsoft.com/office/drawing/2014/main" id="{076BCF6B-4BF6-4368-B218-8DC4B4C7E31D}"/>
              </a:ext>
            </a:extLst>
          </p:cNvPr>
          <p:cNvSpPr>
            <a:spLocks noGrp="1"/>
          </p:cNvSpPr>
          <p:nvPr>
            <p:ph type="body" sz="half" idx="2"/>
          </p:nvPr>
        </p:nvSpPr>
        <p:spPr>
          <a:xfrm>
            <a:off x="762000" y="2893326"/>
            <a:ext cx="4089779" cy="3202674"/>
          </a:xfrm>
        </p:spPr>
        <p:txBody>
          <a:bodyPr vert="horz" lIns="91440" tIns="45720" rIns="91440" bIns="45720" rtlCol="0" anchor="t">
            <a:normAutofit/>
          </a:bodyPr>
          <a:lstStyle/>
          <a:p>
            <a:pPr marL="0" indent="0">
              <a:lnSpc>
                <a:spcPct val="95000"/>
              </a:lnSpc>
              <a:buNone/>
            </a:pPr>
            <a:r>
              <a:rPr lang="ja-JP" altLang="en-US" sz="1600"/>
              <a:t>会長　宮﨑有恒　委員長　二ノ宮健</a:t>
            </a:r>
            <a:endParaRPr lang="en-US" altLang="ja-JP" sz="1600"/>
          </a:p>
          <a:p>
            <a:pPr marL="0" indent="0">
              <a:lnSpc>
                <a:spcPct val="95000"/>
              </a:lnSpc>
              <a:buNone/>
            </a:pPr>
            <a:r>
              <a:rPr lang="ja-JP" altLang="en-US" sz="1600"/>
              <a:t>事業予算   ：</a:t>
            </a:r>
            <a:r>
              <a:rPr lang="en-US" altLang="ja-JP" sz="1600"/>
              <a:t>  201,000</a:t>
            </a:r>
            <a:r>
              <a:rPr lang="ja-JP" altLang="en-US" sz="1600"/>
              <a:t>円</a:t>
            </a:r>
            <a:endParaRPr lang="en-US" altLang="ja-JP" sz="1600"/>
          </a:p>
          <a:p>
            <a:pPr marL="0" indent="0">
              <a:lnSpc>
                <a:spcPct val="95000"/>
              </a:lnSpc>
              <a:buNone/>
            </a:pPr>
            <a:r>
              <a:rPr lang="ja-JP" altLang="en-US" sz="1600"/>
              <a:t>補助金申請：  </a:t>
            </a:r>
            <a:r>
              <a:rPr lang="en-US" altLang="ja-JP" sz="1600"/>
              <a:t>110,000</a:t>
            </a:r>
            <a:r>
              <a:rPr lang="ja-JP" altLang="en-US" sz="1600"/>
              <a:t>円</a:t>
            </a:r>
            <a:endParaRPr lang="en-US" altLang="ja-JP" sz="1600"/>
          </a:p>
          <a:p>
            <a:pPr marL="0" indent="0">
              <a:lnSpc>
                <a:spcPct val="95000"/>
              </a:lnSpc>
              <a:buNone/>
            </a:pPr>
            <a:endParaRPr lang="en-US" altLang="ja-JP" sz="1600"/>
          </a:p>
          <a:p>
            <a:pPr marL="0" indent="0">
              <a:lnSpc>
                <a:spcPct val="95000"/>
              </a:lnSpc>
              <a:buNone/>
            </a:pPr>
            <a:r>
              <a:rPr lang="ja-JP" altLang="en-US" sz="1600"/>
              <a:t>対象：佐世保市立吉井南小学校</a:t>
            </a:r>
            <a:endParaRPr lang="en-US" altLang="ja-JP" sz="1600"/>
          </a:p>
          <a:p>
            <a:pPr marL="0" indent="0">
              <a:lnSpc>
                <a:spcPct val="95000"/>
              </a:lnSpc>
              <a:buNone/>
            </a:pPr>
            <a:r>
              <a:rPr lang="ja-JP" altLang="en-US" sz="1600"/>
              <a:t>カテゴリー：② 物品の寄贈</a:t>
            </a:r>
            <a:endParaRPr lang="en-US" altLang="ja-JP" sz="1600"/>
          </a:p>
          <a:p>
            <a:pPr marL="0" indent="0">
              <a:lnSpc>
                <a:spcPct val="95000"/>
              </a:lnSpc>
              <a:buNone/>
            </a:pPr>
            <a:r>
              <a:rPr lang="ja-JP" altLang="en-US" sz="1600"/>
              <a:t>内容：成木１対</a:t>
            </a:r>
            <a:r>
              <a:rPr lang="en-US" altLang="ja-JP" sz="1600"/>
              <a:t>(</a:t>
            </a:r>
            <a:r>
              <a:rPr lang="ja-JP" altLang="en-US" sz="1600"/>
              <a:t>白とピンク</a:t>
            </a:r>
            <a:r>
              <a:rPr lang="en-US" altLang="ja-JP" sz="1600"/>
              <a:t>)</a:t>
            </a:r>
            <a:r>
              <a:rPr lang="ja-JP" altLang="en-US" sz="1600"/>
              <a:t>を植樹し開花をめでる気持ちを育むと共に「四つのテストを」を標記した柱を立て啓蒙を行う</a:t>
            </a:r>
            <a:endParaRPr lang="en-US" altLang="ja-JP" sz="1600"/>
          </a:p>
          <a:p>
            <a:pPr marL="0" indent="0">
              <a:lnSpc>
                <a:spcPct val="95000"/>
              </a:lnSpc>
              <a:buNone/>
            </a:pPr>
            <a:endParaRPr lang="en-US" altLang="ja-JP" sz="1600"/>
          </a:p>
        </p:txBody>
      </p:sp>
      <p:pic>
        <p:nvPicPr>
          <p:cNvPr id="6" name="図プレースホルダー 5" descr="屋外, 人, グループ, 食品 が含まれている画像&#10;&#10;自動的に生成された説明">
            <a:extLst>
              <a:ext uri="{FF2B5EF4-FFF2-40B4-BE49-F238E27FC236}">
                <a16:creationId xmlns:a16="http://schemas.microsoft.com/office/drawing/2014/main" id="{C2F33BB5-A294-4C8F-97AC-C209B2BDD799}"/>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7167" r="7167" b="-1"/>
          <a:stretch/>
        </p:blipFill>
        <p:spPr>
          <a:xfrm>
            <a:off x="5334003" y="762000"/>
            <a:ext cx="6095997" cy="5337048"/>
          </a:xfrm>
          <a:prstGeom prst="rect">
            <a:avLst/>
          </a:prstGeom>
        </p:spPr>
      </p:pic>
      <p:pic>
        <p:nvPicPr>
          <p:cNvPr id="7" name="図 6">
            <a:extLst>
              <a:ext uri="{FF2B5EF4-FFF2-40B4-BE49-F238E27FC236}">
                <a16:creationId xmlns:a16="http://schemas.microsoft.com/office/drawing/2014/main" id="{73D40545-4655-409F-B0FA-4CAEE86277F0}"/>
              </a:ext>
            </a:extLst>
          </p:cNvPr>
          <p:cNvPicPr>
            <a:picLocks noChangeAspect="1"/>
          </p:cNvPicPr>
          <p:nvPr/>
        </p:nvPicPr>
        <p:blipFill>
          <a:blip r:embed="rId3"/>
          <a:stretch>
            <a:fillRect/>
          </a:stretch>
        </p:blipFill>
        <p:spPr>
          <a:xfrm>
            <a:off x="8168291" y="-6476"/>
            <a:ext cx="4023709" cy="652329"/>
          </a:xfrm>
          <a:prstGeom prst="rect">
            <a:avLst/>
          </a:prstGeom>
        </p:spPr>
      </p:pic>
    </p:spTree>
    <p:extLst>
      <p:ext uri="{BB962C8B-B14F-4D97-AF65-F5344CB8AC3E}">
        <p14:creationId xmlns:p14="http://schemas.microsoft.com/office/powerpoint/2010/main" val="28758401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49306479-8C4D-4E4A-A330-DFC80A8A01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105524"/>
          </a:xfrm>
          <a:custGeom>
            <a:avLst/>
            <a:gdLst>
              <a:gd name="connsiteX0" fmla="*/ 0 w 12192000"/>
              <a:gd name="connsiteY0" fmla="*/ 0 h 6105524"/>
              <a:gd name="connsiteX1" fmla="*/ 12192000 w 12192000"/>
              <a:gd name="connsiteY1" fmla="*/ 0 h 6105524"/>
              <a:gd name="connsiteX2" fmla="*/ 12192000 w 12192000"/>
              <a:gd name="connsiteY2" fmla="*/ 6105524 h 6105524"/>
              <a:gd name="connsiteX3" fmla="*/ 11435080 w 12192000"/>
              <a:gd name="connsiteY3" fmla="*/ 6105524 h 6105524"/>
              <a:gd name="connsiteX4" fmla="*/ 11435080 w 12192000"/>
              <a:gd name="connsiteY4" fmla="*/ 771523 h 6105524"/>
              <a:gd name="connsiteX5" fmla="*/ 767080 w 12192000"/>
              <a:gd name="connsiteY5" fmla="*/ 771523 h 6105524"/>
              <a:gd name="connsiteX6" fmla="*/ 767080 w 12192000"/>
              <a:gd name="connsiteY6" fmla="*/ 6105524 h 6105524"/>
              <a:gd name="connsiteX7" fmla="*/ 0 w 12192000"/>
              <a:gd name="connsiteY7" fmla="*/ 6105524 h 610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05524">
                <a:moveTo>
                  <a:pt x="0" y="0"/>
                </a:moveTo>
                <a:lnTo>
                  <a:pt x="12192000" y="0"/>
                </a:lnTo>
                <a:lnTo>
                  <a:pt x="12192000" y="6105524"/>
                </a:lnTo>
                <a:lnTo>
                  <a:pt x="11435080" y="6105524"/>
                </a:lnTo>
                <a:lnTo>
                  <a:pt x="11435080" y="771523"/>
                </a:lnTo>
                <a:lnTo>
                  <a:pt x="767080" y="771523"/>
                </a:lnTo>
                <a:lnTo>
                  <a:pt x="767080" y="6105524"/>
                </a:lnTo>
                <a:lnTo>
                  <a:pt x="0" y="6105524"/>
                </a:lnTo>
                <a:close/>
              </a:path>
            </a:pathLst>
          </a:cu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19" name="Rectangle 18">
            <a:extLst>
              <a:ext uri="{FF2B5EF4-FFF2-40B4-BE49-F238E27FC236}">
                <a16:creationId xmlns:a16="http://schemas.microsoft.com/office/drawing/2014/main" id="{84136905-015B-4510-B514-027CBA846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6CD0F97-2E5B-4E84-8544-EB24DED104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099048"/>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a:extLst>
              <a:ext uri="{FF2B5EF4-FFF2-40B4-BE49-F238E27FC236}">
                <a16:creationId xmlns:a16="http://schemas.microsoft.com/office/drawing/2014/main" id="{867738BA-6281-40B8-B775-410D49E72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33400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762000" y="758953"/>
            <a:ext cx="4089779" cy="2028388"/>
          </a:xfrm>
        </p:spPr>
        <p:txBody>
          <a:bodyPr vert="horz" lIns="91440" tIns="45720" rIns="91440" bIns="45720" rtlCol="0" anchor="ctr">
            <a:normAutofit/>
          </a:bodyPr>
          <a:lstStyle/>
          <a:p>
            <a:pPr>
              <a:lnSpc>
                <a:spcPct val="95000"/>
              </a:lnSpc>
            </a:pPr>
            <a:r>
              <a:rPr kumimoji="1" lang="en-US" altLang="ja-JP" sz="3300" kern="1200" spc="-50" baseline="0">
                <a:solidFill>
                  <a:schemeClr val="tx1"/>
                </a:solidFill>
                <a:latin typeface="+mj-lt"/>
                <a:ea typeface="+mj-ea"/>
                <a:cs typeface="+mj-cs"/>
              </a:rPr>
              <a:t>2011~2012</a:t>
            </a:r>
            <a:br>
              <a:rPr kumimoji="1" lang="en-US" altLang="ja-JP" sz="3300" kern="1200" spc="-50" baseline="0">
                <a:solidFill>
                  <a:schemeClr val="tx1"/>
                </a:solidFill>
                <a:latin typeface="+mj-lt"/>
                <a:ea typeface="+mj-ea"/>
                <a:cs typeface="+mj-cs"/>
              </a:rPr>
            </a:br>
            <a:r>
              <a:rPr kumimoji="1" lang="ja-JP" altLang="en-US" sz="3300" kern="1200" spc="-50" baseline="0">
                <a:solidFill>
                  <a:schemeClr val="tx1"/>
                </a:solidFill>
                <a:latin typeface="+mj-lt"/>
                <a:ea typeface="+mj-ea"/>
                <a:cs typeface="+mj-cs"/>
              </a:rPr>
              <a:t>心の健康づくりフェスティバルでの</a:t>
            </a:r>
            <a:br>
              <a:rPr kumimoji="1" lang="en-US" altLang="ja-JP" sz="3300" kern="1200" spc="-50" baseline="0">
                <a:solidFill>
                  <a:schemeClr val="tx1"/>
                </a:solidFill>
                <a:latin typeface="+mj-lt"/>
                <a:ea typeface="+mj-ea"/>
                <a:cs typeface="+mj-cs"/>
              </a:rPr>
            </a:br>
            <a:r>
              <a:rPr kumimoji="1" lang="ja-JP" altLang="en-US" sz="3300" kern="1200" spc="-50" baseline="0">
                <a:solidFill>
                  <a:schemeClr val="tx1"/>
                </a:solidFill>
                <a:latin typeface="+mj-lt"/>
                <a:ea typeface="+mj-ea"/>
                <a:cs typeface="+mj-cs"/>
              </a:rPr>
              <a:t>パネル展示</a:t>
            </a:r>
          </a:p>
        </p:txBody>
      </p:sp>
      <p:sp>
        <p:nvSpPr>
          <p:cNvPr id="5" name="コンテンツ プレースホルダー 4">
            <a:extLst>
              <a:ext uri="{FF2B5EF4-FFF2-40B4-BE49-F238E27FC236}">
                <a16:creationId xmlns:a16="http://schemas.microsoft.com/office/drawing/2014/main" id="{076BCF6B-4BF6-4368-B218-8DC4B4C7E31D}"/>
              </a:ext>
            </a:extLst>
          </p:cNvPr>
          <p:cNvSpPr>
            <a:spLocks noGrp="1"/>
          </p:cNvSpPr>
          <p:nvPr>
            <p:ph type="body" sz="half" idx="2"/>
          </p:nvPr>
        </p:nvSpPr>
        <p:spPr>
          <a:xfrm>
            <a:off x="762000" y="2893326"/>
            <a:ext cx="4089779" cy="3202674"/>
          </a:xfrm>
        </p:spPr>
        <p:txBody>
          <a:bodyPr vert="horz" lIns="91440" tIns="45720" rIns="91440" bIns="45720" rtlCol="0" anchor="t">
            <a:normAutofit/>
          </a:bodyPr>
          <a:lstStyle/>
          <a:p>
            <a:pPr marL="0" indent="0">
              <a:lnSpc>
                <a:spcPct val="95000"/>
              </a:lnSpc>
              <a:buNone/>
            </a:pPr>
            <a:r>
              <a:rPr lang="ja-JP" altLang="en-US" sz="1600" dirty="0"/>
              <a:t>会長　中島閏二　委員長　中山　誠</a:t>
            </a:r>
            <a:endParaRPr lang="en-US" altLang="ja-JP" sz="1600" dirty="0"/>
          </a:p>
          <a:p>
            <a:pPr marL="0" indent="0">
              <a:lnSpc>
                <a:spcPct val="95000"/>
              </a:lnSpc>
              <a:buNone/>
            </a:pPr>
            <a:r>
              <a:rPr lang="ja-JP" altLang="en-US" sz="1600" dirty="0"/>
              <a:t>事業予算   ：</a:t>
            </a:r>
            <a:r>
              <a:rPr lang="en-US" altLang="ja-JP" sz="1600" dirty="0"/>
              <a:t>  100,000</a:t>
            </a:r>
            <a:r>
              <a:rPr lang="ja-JP" altLang="en-US" sz="1600" dirty="0"/>
              <a:t>円</a:t>
            </a:r>
            <a:endParaRPr lang="en-US" altLang="ja-JP" sz="1600" dirty="0"/>
          </a:p>
          <a:p>
            <a:pPr marL="0" indent="0">
              <a:lnSpc>
                <a:spcPct val="95000"/>
              </a:lnSpc>
              <a:buNone/>
            </a:pPr>
            <a:r>
              <a:rPr lang="ja-JP" altLang="en-US" sz="1600" dirty="0"/>
              <a:t>補助金申請：　</a:t>
            </a:r>
            <a:r>
              <a:rPr lang="en-US" altLang="ja-JP" sz="1600" dirty="0"/>
              <a:t>80,000</a:t>
            </a:r>
            <a:r>
              <a:rPr lang="ja-JP" altLang="en-US" sz="1600" dirty="0"/>
              <a:t>円</a:t>
            </a:r>
            <a:endParaRPr lang="en-US" altLang="ja-JP" sz="1600" dirty="0"/>
          </a:p>
          <a:p>
            <a:pPr marL="0" indent="0">
              <a:lnSpc>
                <a:spcPct val="95000"/>
              </a:lnSpc>
              <a:buNone/>
            </a:pPr>
            <a:endParaRPr lang="en-US" altLang="ja-JP" sz="1600" dirty="0"/>
          </a:p>
          <a:p>
            <a:pPr marL="0" indent="0">
              <a:lnSpc>
                <a:spcPct val="95000"/>
              </a:lnSpc>
              <a:buNone/>
            </a:pPr>
            <a:r>
              <a:rPr lang="ja-JP" altLang="en-US" sz="1600" dirty="0"/>
              <a:t>対象：精神障がい者及びその家族</a:t>
            </a:r>
            <a:endParaRPr lang="en-US" altLang="ja-JP" sz="1600" dirty="0"/>
          </a:p>
          <a:p>
            <a:pPr marL="0" indent="0">
              <a:lnSpc>
                <a:spcPct val="95000"/>
              </a:lnSpc>
              <a:buNone/>
            </a:pPr>
            <a:r>
              <a:rPr lang="ja-JP" altLang="en-US" sz="1600" dirty="0"/>
              <a:t>カテゴリー：④講演会・コンサート</a:t>
            </a:r>
            <a:endParaRPr lang="en-US" altLang="ja-JP" sz="1600" dirty="0"/>
          </a:p>
          <a:p>
            <a:pPr marL="0" indent="0">
              <a:lnSpc>
                <a:spcPct val="95000"/>
              </a:lnSpc>
              <a:buNone/>
            </a:pPr>
            <a:r>
              <a:rPr lang="ja-JP" altLang="en-US" sz="1600" dirty="0"/>
              <a:t>内容：アルカス</a:t>
            </a:r>
            <a:r>
              <a:rPr lang="en-US" altLang="ja-JP" sz="1600" dirty="0"/>
              <a:t>SASEBO</a:t>
            </a:r>
            <a:r>
              <a:rPr lang="ja-JP" altLang="en-US" sz="1600" dirty="0"/>
              <a:t>で開催された</a:t>
            </a:r>
            <a:r>
              <a:rPr lang="en-US" altLang="ja-JP" sz="1600" dirty="0"/>
              <a:t>『</a:t>
            </a:r>
            <a:r>
              <a:rPr lang="ja-JP" altLang="en-US" sz="1600" dirty="0"/>
              <a:t>心の健康づくりフェスティバル</a:t>
            </a:r>
            <a:r>
              <a:rPr lang="en-US" altLang="ja-JP" sz="1600" dirty="0"/>
              <a:t>』</a:t>
            </a:r>
            <a:r>
              <a:rPr lang="ja-JP" altLang="en-US" sz="1600" dirty="0"/>
              <a:t>において、パネル展示を行い、精神障がいの現況と偏見の是正を一般健常者に対し訴えた。</a:t>
            </a:r>
            <a:endParaRPr lang="en-US" altLang="ja-JP" sz="1600" dirty="0"/>
          </a:p>
        </p:txBody>
      </p:sp>
      <p:pic>
        <p:nvPicPr>
          <p:cNvPr id="4" name="図プレースホルダー 3" descr="部屋に集まっている人たち&#10;&#10;中程度の精度で自動的に生成された説明">
            <a:extLst>
              <a:ext uri="{FF2B5EF4-FFF2-40B4-BE49-F238E27FC236}">
                <a16:creationId xmlns:a16="http://schemas.microsoft.com/office/drawing/2014/main" id="{75FBF903-CA49-44A1-B66E-C6EEDC7C2C8D}"/>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7167" r="7167" b="-1"/>
          <a:stretch/>
        </p:blipFill>
        <p:spPr>
          <a:xfrm>
            <a:off x="5334003" y="762000"/>
            <a:ext cx="6095997" cy="5337048"/>
          </a:xfrm>
          <a:prstGeom prst="rect">
            <a:avLst/>
          </a:prstGeom>
        </p:spPr>
      </p:pic>
      <p:pic>
        <p:nvPicPr>
          <p:cNvPr id="3" name="図 2">
            <a:extLst>
              <a:ext uri="{FF2B5EF4-FFF2-40B4-BE49-F238E27FC236}">
                <a16:creationId xmlns:a16="http://schemas.microsoft.com/office/drawing/2014/main" id="{63E1B04A-AAB5-430C-BF1E-1B8D44B8C28D}"/>
              </a:ext>
            </a:extLst>
          </p:cNvPr>
          <p:cNvPicPr>
            <a:picLocks noChangeAspect="1"/>
          </p:cNvPicPr>
          <p:nvPr/>
        </p:nvPicPr>
        <p:blipFill>
          <a:blip r:embed="rId3"/>
          <a:stretch>
            <a:fillRect/>
          </a:stretch>
        </p:blipFill>
        <p:spPr>
          <a:xfrm>
            <a:off x="8168291" y="54836"/>
            <a:ext cx="4023709" cy="652329"/>
          </a:xfrm>
          <a:prstGeom prst="rect">
            <a:avLst/>
          </a:prstGeom>
        </p:spPr>
      </p:pic>
    </p:spTree>
    <p:extLst>
      <p:ext uri="{BB962C8B-B14F-4D97-AF65-F5344CB8AC3E}">
        <p14:creationId xmlns:p14="http://schemas.microsoft.com/office/powerpoint/2010/main" val="28655069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49306479-8C4D-4E4A-A330-DFC80A8A01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105524"/>
          </a:xfrm>
          <a:custGeom>
            <a:avLst/>
            <a:gdLst>
              <a:gd name="connsiteX0" fmla="*/ 0 w 12192000"/>
              <a:gd name="connsiteY0" fmla="*/ 0 h 6105524"/>
              <a:gd name="connsiteX1" fmla="*/ 12192000 w 12192000"/>
              <a:gd name="connsiteY1" fmla="*/ 0 h 6105524"/>
              <a:gd name="connsiteX2" fmla="*/ 12192000 w 12192000"/>
              <a:gd name="connsiteY2" fmla="*/ 6105524 h 6105524"/>
              <a:gd name="connsiteX3" fmla="*/ 11435080 w 12192000"/>
              <a:gd name="connsiteY3" fmla="*/ 6105524 h 6105524"/>
              <a:gd name="connsiteX4" fmla="*/ 11435080 w 12192000"/>
              <a:gd name="connsiteY4" fmla="*/ 771523 h 6105524"/>
              <a:gd name="connsiteX5" fmla="*/ 767080 w 12192000"/>
              <a:gd name="connsiteY5" fmla="*/ 771523 h 6105524"/>
              <a:gd name="connsiteX6" fmla="*/ 767080 w 12192000"/>
              <a:gd name="connsiteY6" fmla="*/ 6105524 h 6105524"/>
              <a:gd name="connsiteX7" fmla="*/ 0 w 12192000"/>
              <a:gd name="connsiteY7" fmla="*/ 6105524 h 610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05524">
                <a:moveTo>
                  <a:pt x="0" y="0"/>
                </a:moveTo>
                <a:lnTo>
                  <a:pt x="12192000" y="0"/>
                </a:lnTo>
                <a:lnTo>
                  <a:pt x="12192000" y="6105524"/>
                </a:lnTo>
                <a:lnTo>
                  <a:pt x="11435080" y="6105524"/>
                </a:lnTo>
                <a:lnTo>
                  <a:pt x="11435080" y="771523"/>
                </a:lnTo>
                <a:lnTo>
                  <a:pt x="767080" y="771523"/>
                </a:lnTo>
                <a:lnTo>
                  <a:pt x="767080" y="6105524"/>
                </a:lnTo>
                <a:lnTo>
                  <a:pt x="0" y="6105524"/>
                </a:lnTo>
                <a:close/>
              </a:path>
            </a:pathLst>
          </a:cu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19" name="Rectangle 18">
            <a:extLst>
              <a:ext uri="{FF2B5EF4-FFF2-40B4-BE49-F238E27FC236}">
                <a16:creationId xmlns:a16="http://schemas.microsoft.com/office/drawing/2014/main" id="{84136905-015B-4510-B514-027CBA846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36CD0F97-2E5B-4E84-8544-EB24DED104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099048"/>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a:extLst>
              <a:ext uri="{FF2B5EF4-FFF2-40B4-BE49-F238E27FC236}">
                <a16:creationId xmlns:a16="http://schemas.microsoft.com/office/drawing/2014/main" id="{867738BA-6281-40B8-B775-410D49E72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33400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762000" y="758953"/>
            <a:ext cx="4089779" cy="2028388"/>
          </a:xfrm>
        </p:spPr>
        <p:txBody>
          <a:bodyPr vert="horz" lIns="91440" tIns="45720" rIns="91440" bIns="45720" rtlCol="0" anchor="ctr">
            <a:normAutofit/>
          </a:bodyPr>
          <a:lstStyle/>
          <a:p>
            <a:pPr>
              <a:lnSpc>
                <a:spcPct val="95000"/>
              </a:lnSpc>
            </a:pPr>
            <a:r>
              <a:rPr kumimoji="1" lang="en-US" altLang="ja-JP" sz="3300" kern="1200" spc="-50" baseline="0">
                <a:solidFill>
                  <a:schemeClr val="tx1"/>
                </a:solidFill>
                <a:latin typeface="+mj-lt"/>
                <a:ea typeface="+mj-ea"/>
                <a:cs typeface="+mj-cs"/>
              </a:rPr>
              <a:t>2012~2013</a:t>
            </a:r>
            <a:br>
              <a:rPr kumimoji="1" lang="en-US" altLang="ja-JP" sz="3300" kern="1200" spc="-50" baseline="0">
                <a:solidFill>
                  <a:schemeClr val="tx1"/>
                </a:solidFill>
                <a:latin typeface="+mj-lt"/>
                <a:ea typeface="+mj-ea"/>
                <a:cs typeface="+mj-cs"/>
              </a:rPr>
            </a:br>
            <a:r>
              <a:rPr kumimoji="1" lang="ja-JP" altLang="en-US" sz="3300" kern="1200" spc="-50" baseline="0">
                <a:solidFill>
                  <a:schemeClr val="tx1"/>
                </a:solidFill>
                <a:latin typeface="+mj-lt"/>
                <a:ea typeface="+mj-ea"/>
                <a:cs typeface="+mj-cs"/>
              </a:rPr>
              <a:t>精神障がい者とのウォーキング</a:t>
            </a:r>
            <a:r>
              <a:rPr kumimoji="1" lang="en-US" altLang="ja-JP" sz="3300" kern="1200" spc="-50" baseline="0">
                <a:solidFill>
                  <a:schemeClr val="tx1"/>
                </a:solidFill>
                <a:latin typeface="+mj-lt"/>
                <a:ea typeface="+mj-ea"/>
                <a:cs typeface="+mj-cs"/>
              </a:rPr>
              <a:t>&amp;</a:t>
            </a:r>
            <a:br>
              <a:rPr kumimoji="1" lang="en-US" altLang="ja-JP" sz="3300" kern="1200" spc="-50" baseline="0">
                <a:solidFill>
                  <a:schemeClr val="tx1"/>
                </a:solidFill>
                <a:latin typeface="+mj-lt"/>
                <a:ea typeface="+mj-ea"/>
                <a:cs typeface="+mj-cs"/>
              </a:rPr>
            </a:br>
            <a:r>
              <a:rPr kumimoji="1" lang="ja-JP" altLang="en-US" sz="3300" kern="1200" spc="-50" baseline="0">
                <a:solidFill>
                  <a:schemeClr val="tx1"/>
                </a:solidFill>
                <a:latin typeface="+mj-lt"/>
                <a:ea typeface="+mj-ea"/>
                <a:cs typeface="+mj-cs"/>
              </a:rPr>
              <a:t>ゲームラリー大会</a:t>
            </a:r>
          </a:p>
        </p:txBody>
      </p:sp>
      <p:sp>
        <p:nvSpPr>
          <p:cNvPr id="5" name="コンテンツ プレースホルダー 4">
            <a:extLst>
              <a:ext uri="{FF2B5EF4-FFF2-40B4-BE49-F238E27FC236}">
                <a16:creationId xmlns:a16="http://schemas.microsoft.com/office/drawing/2014/main" id="{076BCF6B-4BF6-4368-B218-8DC4B4C7E31D}"/>
              </a:ext>
            </a:extLst>
          </p:cNvPr>
          <p:cNvSpPr>
            <a:spLocks noGrp="1"/>
          </p:cNvSpPr>
          <p:nvPr>
            <p:ph type="body" sz="half" idx="2"/>
          </p:nvPr>
        </p:nvSpPr>
        <p:spPr>
          <a:xfrm>
            <a:off x="762000" y="2893326"/>
            <a:ext cx="4089779" cy="3202674"/>
          </a:xfrm>
        </p:spPr>
        <p:txBody>
          <a:bodyPr vert="horz" lIns="91440" tIns="45720" rIns="91440" bIns="45720" rtlCol="0" anchor="t">
            <a:normAutofit/>
          </a:bodyPr>
          <a:lstStyle/>
          <a:p>
            <a:pPr marL="0" indent="0">
              <a:lnSpc>
                <a:spcPct val="95000"/>
              </a:lnSpc>
              <a:buNone/>
            </a:pPr>
            <a:r>
              <a:rPr lang="ja-JP" altLang="en-US" sz="1600" dirty="0"/>
              <a:t>会長　西川正美　委員長　宮原明夫</a:t>
            </a:r>
            <a:endParaRPr lang="en-US" altLang="ja-JP" sz="1600" dirty="0"/>
          </a:p>
          <a:p>
            <a:pPr marL="0" indent="0">
              <a:lnSpc>
                <a:spcPct val="95000"/>
              </a:lnSpc>
              <a:buNone/>
            </a:pPr>
            <a:r>
              <a:rPr lang="ja-JP" altLang="en-US" sz="1600" dirty="0"/>
              <a:t>事業予算   ：</a:t>
            </a:r>
            <a:r>
              <a:rPr lang="en-US" altLang="ja-JP" sz="1600" dirty="0"/>
              <a:t>    990,750</a:t>
            </a:r>
            <a:r>
              <a:rPr lang="ja-JP" altLang="en-US" sz="1600" dirty="0"/>
              <a:t>円</a:t>
            </a:r>
            <a:endParaRPr lang="en-US" altLang="ja-JP" sz="1600" dirty="0"/>
          </a:p>
          <a:p>
            <a:pPr marL="0" indent="0">
              <a:lnSpc>
                <a:spcPct val="95000"/>
              </a:lnSpc>
              <a:buNone/>
            </a:pPr>
            <a:r>
              <a:rPr lang="ja-JP" altLang="en-US" sz="1600" dirty="0"/>
              <a:t>補助金申請：　</a:t>
            </a:r>
            <a:r>
              <a:rPr lang="en-US" altLang="ja-JP" sz="1600" dirty="0"/>
              <a:t>170,000</a:t>
            </a:r>
            <a:r>
              <a:rPr lang="ja-JP" altLang="en-US" sz="1600" dirty="0"/>
              <a:t>円</a:t>
            </a:r>
            <a:endParaRPr lang="en-US" altLang="ja-JP" sz="1600" dirty="0"/>
          </a:p>
          <a:p>
            <a:pPr marL="0" indent="0">
              <a:lnSpc>
                <a:spcPct val="95000"/>
              </a:lnSpc>
              <a:buNone/>
            </a:pPr>
            <a:r>
              <a:rPr lang="ja-JP" altLang="en-US" sz="1600" dirty="0"/>
              <a:t>対象：精神障がい者、健常者</a:t>
            </a:r>
            <a:endParaRPr lang="en-US" altLang="ja-JP" sz="1600" dirty="0"/>
          </a:p>
          <a:p>
            <a:pPr marL="0" indent="0">
              <a:lnSpc>
                <a:spcPct val="95000"/>
              </a:lnSpc>
              <a:buNone/>
            </a:pPr>
            <a:r>
              <a:rPr lang="ja-JP" altLang="en-US" sz="1600" dirty="0"/>
              <a:t>カテゴリー：②物品寄贈　＋</a:t>
            </a:r>
            <a:endParaRPr lang="en-US" altLang="ja-JP" sz="1600" dirty="0"/>
          </a:p>
          <a:p>
            <a:pPr marL="0" indent="0">
              <a:lnSpc>
                <a:spcPct val="95000"/>
              </a:lnSpc>
              <a:buNone/>
            </a:pPr>
            <a:r>
              <a:rPr lang="ja-JP" altLang="en-US" sz="1600" dirty="0"/>
              <a:t>　　　　　　③体験学習</a:t>
            </a:r>
            <a:endParaRPr lang="en-US" altLang="ja-JP" sz="1600" dirty="0"/>
          </a:p>
          <a:p>
            <a:pPr marL="0" indent="0">
              <a:lnSpc>
                <a:spcPct val="95000"/>
              </a:lnSpc>
              <a:buNone/>
            </a:pPr>
            <a:r>
              <a:rPr lang="ja-JP" altLang="en-US" sz="1600" dirty="0"/>
              <a:t>内容：市ふれあいセンターにおいて「ウオーキング</a:t>
            </a:r>
            <a:r>
              <a:rPr lang="en-US" altLang="ja-JP" sz="1600" dirty="0"/>
              <a:t>&amp;</a:t>
            </a:r>
            <a:r>
              <a:rPr lang="ja-JP" altLang="en-US" sz="1600" dirty="0"/>
              <a:t>ゲームラリー大会」を開催、パネル表示を行い、精神障がい者に対する理解を深めた。</a:t>
            </a:r>
            <a:endParaRPr lang="en-US" altLang="ja-JP" sz="1600" dirty="0"/>
          </a:p>
        </p:txBody>
      </p:sp>
      <p:pic>
        <p:nvPicPr>
          <p:cNvPr id="4" name="図プレースホルダー 3" descr="草の上に並んだ人々&#10;&#10;自動的に生成された説明">
            <a:extLst>
              <a:ext uri="{FF2B5EF4-FFF2-40B4-BE49-F238E27FC236}">
                <a16:creationId xmlns:a16="http://schemas.microsoft.com/office/drawing/2014/main" id="{517B1996-C587-465C-9EF5-6FC7AE896A87}"/>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5709" r="8625" b="-1"/>
          <a:stretch/>
        </p:blipFill>
        <p:spPr>
          <a:xfrm>
            <a:off x="5334003" y="762000"/>
            <a:ext cx="6095997" cy="5337048"/>
          </a:xfrm>
          <a:prstGeom prst="rect">
            <a:avLst/>
          </a:prstGeom>
        </p:spPr>
      </p:pic>
      <p:pic>
        <p:nvPicPr>
          <p:cNvPr id="3" name="図 2">
            <a:extLst>
              <a:ext uri="{FF2B5EF4-FFF2-40B4-BE49-F238E27FC236}">
                <a16:creationId xmlns:a16="http://schemas.microsoft.com/office/drawing/2014/main" id="{2364AD7E-5985-43FC-8549-85243D261DE1}"/>
              </a:ext>
            </a:extLst>
          </p:cNvPr>
          <p:cNvPicPr>
            <a:picLocks noChangeAspect="1"/>
          </p:cNvPicPr>
          <p:nvPr/>
        </p:nvPicPr>
        <p:blipFill>
          <a:blip r:embed="rId3"/>
          <a:stretch>
            <a:fillRect/>
          </a:stretch>
        </p:blipFill>
        <p:spPr>
          <a:xfrm>
            <a:off x="8168291" y="54836"/>
            <a:ext cx="4023709" cy="652329"/>
          </a:xfrm>
          <a:prstGeom prst="rect">
            <a:avLst/>
          </a:prstGeom>
        </p:spPr>
      </p:pic>
    </p:spTree>
    <p:extLst>
      <p:ext uri="{BB962C8B-B14F-4D97-AF65-F5344CB8AC3E}">
        <p14:creationId xmlns:p14="http://schemas.microsoft.com/office/powerpoint/2010/main" val="14648513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49306479-8C4D-4E4A-A330-DFC80A8A01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105524"/>
          </a:xfrm>
          <a:custGeom>
            <a:avLst/>
            <a:gdLst>
              <a:gd name="connsiteX0" fmla="*/ 0 w 12192000"/>
              <a:gd name="connsiteY0" fmla="*/ 0 h 6105524"/>
              <a:gd name="connsiteX1" fmla="*/ 12192000 w 12192000"/>
              <a:gd name="connsiteY1" fmla="*/ 0 h 6105524"/>
              <a:gd name="connsiteX2" fmla="*/ 12192000 w 12192000"/>
              <a:gd name="connsiteY2" fmla="*/ 6105524 h 6105524"/>
              <a:gd name="connsiteX3" fmla="*/ 11435080 w 12192000"/>
              <a:gd name="connsiteY3" fmla="*/ 6105524 h 6105524"/>
              <a:gd name="connsiteX4" fmla="*/ 11435080 w 12192000"/>
              <a:gd name="connsiteY4" fmla="*/ 771523 h 6105524"/>
              <a:gd name="connsiteX5" fmla="*/ 767080 w 12192000"/>
              <a:gd name="connsiteY5" fmla="*/ 771523 h 6105524"/>
              <a:gd name="connsiteX6" fmla="*/ 767080 w 12192000"/>
              <a:gd name="connsiteY6" fmla="*/ 6105524 h 6105524"/>
              <a:gd name="connsiteX7" fmla="*/ 0 w 12192000"/>
              <a:gd name="connsiteY7" fmla="*/ 6105524 h 610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05524">
                <a:moveTo>
                  <a:pt x="0" y="0"/>
                </a:moveTo>
                <a:lnTo>
                  <a:pt x="12192000" y="0"/>
                </a:lnTo>
                <a:lnTo>
                  <a:pt x="12192000" y="6105524"/>
                </a:lnTo>
                <a:lnTo>
                  <a:pt x="11435080" y="6105524"/>
                </a:lnTo>
                <a:lnTo>
                  <a:pt x="11435080" y="771523"/>
                </a:lnTo>
                <a:lnTo>
                  <a:pt x="767080" y="771523"/>
                </a:lnTo>
                <a:lnTo>
                  <a:pt x="767080" y="6105524"/>
                </a:lnTo>
                <a:lnTo>
                  <a:pt x="0" y="6105524"/>
                </a:lnTo>
                <a:close/>
              </a:path>
            </a:pathLst>
          </a:cu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12" name="Rectangle 11">
            <a:extLst>
              <a:ext uri="{FF2B5EF4-FFF2-40B4-BE49-F238E27FC236}">
                <a16:creationId xmlns:a16="http://schemas.microsoft.com/office/drawing/2014/main" id="{84136905-015B-4510-B514-027CBA846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6CD0F97-2E5B-4E84-8544-EB24DED104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099048"/>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867738BA-6281-40B8-B775-410D49E72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33400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762000" y="758953"/>
            <a:ext cx="4089779" cy="2028388"/>
          </a:xfrm>
        </p:spPr>
        <p:txBody>
          <a:bodyPr vert="horz" lIns="91440" tIns="45720" rIns="91440" bIns="45720" rtlCol="0" anchor="ctr">
            <a:normAutofit/>
          </a:bodyPr>
          <a:lstStyle/>
          <a:p>
            <a:pPr>
              <a:lnSpc>
                <a:spcPct val="95000"/>
              </a:lnSpc>
            </a:pPr>
            <a:r>
              <a:rPr kumimoji="1" lang="en-US" altLang="ja-JP" sz="3300" kern="1200" spc="-50" baseline="0">
                <a:solidFill>
                  <a:schemeClr val="tx1"/>
                </a:solidFill>
                <a:latin typeface="+mj-lt"/>
                <a:ea typeface="+mj-ea"/>
                <a:cs typeface="+mj-cs"/>
              </a:rPr>
              <a:t>2014~2015</a:t>
            </a:r>
            <a:br>
              <a:rPr kumimoji="1" lang="en-US" altLang="ja-JP" sz="3300" kern="1200" spc="-50" baseline="0">
                <a:solidFill>
                  <a:schemeClr val="tx1"/>
                </a:solidFill>
                <a:latin typeface="+mj-lt"/>
                <a:ea typeface="+mj-ea"/>
                <a:cs typeface="+mj-cs"/>
              </a:rPr>
            </a:br>
            <a:r>
              <a:rPr kumimoji="1" lang="ja-JP" altLang="en-US" sz="3300" kern="1200" spc="-50" baseline="0">
                <a:solidFill>
                  <a:schemeClr val="tx1"/>
                </a:solidFill>
                <a:latin typeface="+mj-lt"/>
                <a:ea typeface="+mj-ea"/>
                <a:cs typeface="+mj-cs"/>
              </a:rPr>
              <a:t>児童養護施設「若竹の家」へのノート</a:t>
            </a:r>
            <a:r>
              <a:rPr kumimoji="1" lang="en-US" altLang="ja-JP" sz="3300" kern="1200" spc="-50" baseline="0">
                <a:solidFill>
                  <a:schemeClr val="tx1"/>
                </a:solidFill>
                <a:latin typeface="+mj-lt"/>
                <a:ea typeface="+mj-ea"/>
                <a:cs typeface="+mj-cs"/>
              </a:rPr>
              <a:t>PC</a:t>
            </a:r>
            <a:r>
              <a:rPr kumimoji="1" lang="ja-JP" altLang="en-US" sz="3300" kern="1200" spc="-50" baseline="0">
                <a:solidFill>
                  <a:schemeClr val="tx1"/>
                </a:solidFill>
                <a:latin typeface="+mj-lt"/>
                <a:ea typeface="+mj-ea"/>
                <a:cs typeface="+mj-cs"/>
              </a:rPr>
              <a:t>寄贈</a:t>
            </a:r>
          </a:p>
        </p:txBody>
      </p:sp>
      <p:sp>
        <p:nvSpPr>
          <p:cNvPr id="5" name="コンテンツ プレースホルダー 4">
            <a:extLst>
              <a:ext uri="{FF2B5EF4-FFF2-40B4-BE49-F238E27FC236}">
                <a16:creationId xmlns:a16="http://schemas.microsoft.com/office/drawing/2014/main" id="{076BCF6B-4BF6-4368-B218-8DC4B4C7E31D}"/>
              </a:ext>
            </a:extLst>
          </p:cNvPr>
          <p:cNvSpPr>
            <a:spLocks noGrp="1"/>
          </p:cNvSpPr>
          <p:nvPr>
            <p:ph type="body" sz="half" idx="2"/>
          </p:nvPr>
        </p:nvSpPr>
        <p:spPr>
          <a:xfrm>
            <a:off x="762000" y="2893326"/>
            <a:ext cx="4089779" cy="3202674"/>
          </a:xfrm>
        </p:spPr>
        <p:txBody>
          <a:bodyPr vert="horz" lIns="91440" tIns="45720" rIns="91440" bIns="45720" rtlCol="0" anchor="t">
            <a:normAutofit/>
          </a:bodyPr>
          <a:lstStyle/>
          <a:p>
            <a:pPr marL="0" indent="0">
              <a:lnSpc>
                <a:spcPct val="95000"/>
              </a:lnSpc>
              <a:buNone/>
            </a:pPr>
            <a:r>
              <a:rPr lang="ja-JP" altLang="en-US" sz="1700"/>
              <a:t>会長　大鳥居宏　委員長　中山誠</a:t>
            </a:r>
            <a:endParaRPr lang="en-US" altLang="ja-JP" sz="1700"/>
          </a:p>
          <a:p>
            <a:pPr marL="0" indent="0">
              <a:lnSpc>
                <a:spcPct val="95000"/>
              </a:lnSpc>
              <a:buNone/>
            </a:pPr>
            <a:r>
              <a:rPr lang="ja-JP" altLang="en-US" sz="1700"/>
              <a:t>事業予算   ：</a:t>
            </a:r>
            <a:r>
              <a:rPr lang="en-US" altLang="ja-JP" sz="1700"/>
              <a:t>    456,000</a:t>
            </a:r>
            <a:r>
              <a:rPr lang="ja-JP" altLang="en-US" sz="1700"/>
              <a:t>円</a:t>
            </a:r>
            <a:endParaRPr lang="en-US" altLang="ja-JP" sz="1700"/>
          </a:p>
          <a:p>
            <a:pPr marL="0" indent="0">
              <a:lnSpc>
                <a:spcPct val="95000"/>
              </a:lnSpc>
              <a:buNone/>
            </a:pPr>
            <a:r>
              <a:rPr lang="ja-JP" altLang="en-US" sz="1700"/>
              <a:t>補助金申請：　</a:t>
            </a:r>
            <a:r>
              <a:rPr lang="en-US" altLang="ja-JP" sz="1700"/>
              <a:t>306,000</a:t>
            </a:r>
            <a:r>
              <a:rPr lang="ja-JP" altLang="en-US" sz="1700"/>
              <a:t>円</a:t>
            </a:r>
            <a:endParaRPr lang="en-US" altLang="ja-JP" sz="1700"/>
          </a:p>
          <a:p>
            <a:pPr marL="0" indent="0">
              <a:lnSpc>
                <a:spcPct val="95000"/>
              </a:lnSpc>
              <a:buNone/>
            </a:pPr>
            <a:r>
              <a:rPr lang="ja-JP" altLang="en-US" sz="1700"/>
              <a:t>対象：「若竹の家」入居児童</a:t>
            </a:r>
            <a:endParaRPr lang="en-US" altLang="ja-JP" sz="1700"/>
          </a:p>
          <a:p>
            <a:pPr marL="0" indent="0">
              <a:lnSpc>
                <a:spcPct val="95000"/>
              </a:lnSpc>
              <a:buNone/>
            </a:pPr>
            <a:r>
              <a:rPr lang="ja-JP" altLang="en-US" sz="1700"/>
              <a:t>カテゴリー：②物品寄贈　＋</a:t>
            </a:r>
            <a:endParaRPr lang="en-US" altLang="ja-JP" sz="1700"/>
          </a:p>
          <a:p>
            <a:pPr marL="0" indent="0">
              <a:lnSpc>
                <a:spcPct val="95000"/>
              </a:lnSpc>
              <a:buNone/>
            </a:pPr>
            <a:r>
              <a:rPr lang="ja-JP" altLang="en-US" sz="1700"/>
              <a:t>　　　　　　③体験学習</a:t>
            </a:r>
            <a:endParaRPr lang="en-US" altLang="ja-JP" sz="1700"/>
          </a:p>
          <a:p>
            <a:pPr marL="0" indent="0">
              <a:lnSpc>
                <a:spcPct val="95000"/>
              </a:lnSpc>
              <a:buNone/>
            </a:pPr>
            <a:r>
              <a:rPr lang="ja-JP" altLang="en-US" sz="1700"/>
              <a:t>内容：「若竹の家」へのノート</a:t>
            </a:r>
            <a:r>
              <a:rPr lang="en-US" altLang="ja-JP" sz="1700"/>
              <a:t>PC</a:t>
            </a:r>
            <a:r>
              <a:rPr lang="ja-JP" altLang="en-US" sz="1700"/>
              <a:t>の寄贈、及び入居児童へのパソコン教室の開催及び、サポート要員としての参加</a:t>
            </a:r>
            <a:endParaRPr lang="en-US" altLang="ja-JP" sz="1700"/>
          </a:p>
          <a:p>
            <a:pPr marL="0" indent="0">
              <a:lnSpc>
                <a:spcPct val="95000"/>
              </a:lnSpc>
              <a:buNone/>
            </a:pPr>
            <a:endParaRPr lang="en-US" altLang="ja-JP" sz="1700"/>
          </a:p>
        </p:txBody>
      </p:sp>
      <p:pic>
        <p:nvPicPr>
          <p:cNvPr id="4" name="図プレースホルダー 3" descr="部屋の中で椅子に座っている人たち&#10;&#10;低い精度で自動的に生成された説明">
            <a:extLst>
              <a:ext uri="{FF2B5EF4-FFF2-40B4-BE49-F238E27FC236}">
                <a16:creationId xmlns:a16="http://schemas.microsoft.com/office/drawing/2014/main" id="{F9640E99-FEEE-4650-944E-BB8E469E28FD}"/>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3765" r="20278"/>
          <a:stretch/>
        </p:blipFill>
        <p:spPr>
          <a:xfrm>
            <a:off x="5334003" y="762000"/>
            <a:ext cx="6095997" cy="5337048"/>
          </a:xfrm>
          <a:prstGeom prst="rect">
            <a:avLst/>
          </a:prstGeom>
        </p:spPr>
      </p:pic>
      <p:pic>
        <p:nvPicPr>
          <p:cNvPr id="3" name="図 2">
            <a:extLst>
              <a:ext uri="{FF2B5EF4-FFF2-40B4-BE49-F238E27FC236}">
                <a16:creationId xmlns:a16="http://schemas.microsoft.com/office/drawing/2014/main" id="{306F8FD8-F8ED-4F15-9EAB-DAA8D69E055A}"/>
              </a:ext>
            </a:extLst>
          </p:cNvPr>
          <p:cNvPicPr>
            <a:picLocks noChangeAspect="1"/>
          </p:cNvPicPr>
          <p:nvPr/>
        </p:nvPicPr>
        <p:blipFill>
          <a:blip r:embed="rId3"/>
          <a:stretch>
            <a:fillRect/>
          </a:stretch>
        </p:blipFill>
        <p:spPr>
          <a:xfrm>
            <a:off x="8168291" y="9524"/>
            <a:ext cx="4023709" cy="652329"/>
          </a:xfrm>
          <a:prstGeom prst="rect">
            <a:avLst/>
          </a:prstGeom>
        </p:spPr>
      </p:pic>
    </p:spTree>
    <p:extLst>
      <p:ext uri="{BB962C8B-B14F-4D97-AF65-F5344CB8AC3E}">
        <p14:creationId xmlns:p14="http://schemas.microsoft.com/office/powerpoint/2010/main" val="31692069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49306479-8C4D-4E4A-A330-DFC80A8A01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105524"/>
          </a:xfrm>
          <a:custGeom>
            <a:avLst/>
            <a:gdLst>
              <a:gd name="connsiteX0" fmla="*/ 0 w 12192000"/>
              <a:gd name="connsiteY0" fmla="*/ 0 h 6105524"/>
              <a:gd name="connsiteX1" fmla="*/ 12192000 w 12192000"/>
              <a:gd name="connsiteY1" fmla="*/ 0 h 6105524"/>
              <a:gd name="connsiteX2" fmla="*/ 12192000 w 12192000"/>
              <a:gd name="connsiteY2" fmla="*/ 6105524 h 6105524"/>
              <a:gd name="connsiteX3" fmla="*/ 11435080 w 12192000"/>
              <a:gd name="connsiteY3" fmla="*/ 6105524 h 6105524"/>
              <a:gd name="connsiteX4" fmla="*/ 11435080 w 12192000"/>
              <a:gd name="connsiteY4" fmla="*/ 771523 h 6105524"/>
              <a:gd name="connsiteX5" fmla="*/ 767080 w 12192000"/>
              <a:gd name="connsiteY5" fmla="*/ 771523 h 6105524"/>
              <a:gd name="connsiteX6" fmla="*/ 767080 w 12192000"/>
              <a:gd name="connsiteY6" fmla="*/ 6105524 h 6105524"/>
              <a:gd name="connsiteX7" fmla="*/ 0 w 12192000"/>
              <a:gd name="connsiteY7" fmla="*/ 6105524 h 610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105524">
                <a:moveTo>
                  <a:pt x="0" y="0"/>
                </a:moveTo>
                <a:lnTo>
                  <a:pt x="12192000" y="0"/>
                </a:lnTo>
                <a:lnTo>
                  <a:pt x="12192000" y="6105524"/>
                </a:lnTo>
                <a:lnTo>
                  <a:pt x="11435080" y="6105524"/>
                </a:lnTo>
                <a:lnTo>
                  <a:pt x="11435080" y="771523"/>
                </a:lnTo>
                <a:lnTo>
                  <a:pt x="767080" y="771523"/>
                </a:lnTo>
                <a:lnTo>
                  <a:pt x="767080" y="6105524"/>
                </a:lnTo>
                <a:lnTo>
                  <a:pt x="0" y="6105524"/>
                </a:lnTo>
                <a:close/>
              </a:path>
            </a:pathLst>
          </a:cu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useBgFill="1">
        <p:nvSpPr>
          <p:cNvPr id="12" name="Rectangle 11">
            <a:extLst>
              <a:ext uri="{FF2B5EF4-FFF2-40B4-BE49-F238E27FC236}">
                <a16:creationId xmlns:a16="http://schemas.microsoft.com/office/drawing/2014/main" id="{84136905-015B-4510-B514-027CBA846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6CD0F97-2E5B-4E84-8544-EB24DED104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099048"/>
          </a:xfrm>
          <a:prstGeom prst="rect">
            <a:avLst/>
          </a:prstGeom>
          <a:gradFill flip="none" rotWithShape="1">
            <a:gsLst>
              <a:gs pos="10000">
                <a:schemeClr val="accent5"/>
              </a:gs>
              <a:gs pos="90000">
                <a:schemeClr val="accent1"/>
              </a:gs>
              <a:gs pos="70000">
                <a:schemeClr val="accent2"/>
              </a:gs>
              <a:gs pos="30000">
                <a:schemeClr val="accent4"/>
              </a:gs>
              <a:gs pos="50000">
                <a:schemeClr val="accent3">
                  <a:lumMod val="60000"/>
                  <a:lumOff val="40000"/>
                </a:schemeClr>
              </a:gs>
            </a:gsLst>
            <a:lin ang="7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867738BA-6281-40B8-B775-410D49E72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33400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762000" y="758953"/>
            <a:ext cx="4089779" cy="2028388"/>
          </a:xfrm>
        </p:spPr>
        <p:txBody>
          <a:bodyPr vert="horz" lIns="91440" tIns="45720" rIns="91440" bIns="45720" rtlCol="0" anchor="ctr">
            <a:normAutofit/>
          </a:bodyPr>
          <a:lstStyle/>
          <a:p>
            <a:pPr>
              <a:lnSpc>
                <a:spcPct val="95000"/>
              </a:lnSpc>
            </a:pPr>
            <a:r>
              <a:rPr kumimoji="1" lang="en-US" altLang="ja-JP" sz="3300" kern="1200" spc="-50" baseline="0">
                <a:solidFill>
                  <a:schemeClr val="tx1"/>
                </a:solidFill>
                <a:latin typeface="+mj-lt"/>
                <a:ea typeface="+mj-ea"/>
                <a:cs typeface="+mj-cs"/>
              </a:rPr>
              <a:t>2018~2019</a:t>
            </a:r>
            <a:br>
              <a:rPr kumimoji="1" lang="en-US" altLang="ja-JP" sz="3300" kern="1200" spc="-50" baseline="0">
                <a:solidFill>
                  <a:schemeClr val="tx1"/>
                </a:solidFill>
                <a:latin typeface="+mj-lt"/>
                <a:ea typeface="+mj-ea"/>
                <a:cs typeface="+mj-cs"/>
              </a:rPr>
            </a:br>
            <a:r>
              <a:rPr kumimoji="1" lang="ja-JP" altLang="en-US" sz="3300" kern="1200" spc="-50" baseline="0">
                <a:solidFill>
                  <a:schemeClr val="tx1"/>
                </a:solidFill>
                <a:latin typeface="+mj-lt"/>
                <a:ea typeface="+mj-ea"/>
                <a:cs typeface="+mj-cs"/>
              </a:rPr>
              <a:t>元オリンピック選手</a:t>
            </a:r>
            <a:r>
              <a:rPr kumimoji="1" lang="en-US" altLang="ja-JP" sz="3300" kern="1200" spc="-50" baseline="0">
                <a:solidFill>
                  <a:schemeClr val="tx1"/>
                </a:solidFill>
                <a:latin typeface="+mj-lt"/>
                <a:ea typeface="+mj-ea"/>
                <a:cs typeface="+mj-cs"/>
              </a:rPr>
              <a:t>(</a:t>
            </a:r>
            <a:r>
              <a:rPr kumimoji="1" lang="ja-JP" altLang="en-US" sz="3300" kern="1200" spc="-50" baseline="0">
                <a:solidFill>
                  <a:schemeClr val="tx1"/>
                </a:solidFill>
                <a:latin typeface="+mj-lt"/>
                <a:ea typeface="+mj-ea"/>
                <a:cs typeface="+mj-cs"/>
              </a:rPr>
              <a:t>中村真衣</a:t>
            </a:r>
            <a:r>
              <a:rPr kumimoji="1" lang="en-US" altLang="ja-JP" sz="3300" kern="1200" spc="-50" baseline="0">
                <a:solidFill>
                  <a:schemeClr val="tx1"/>
                </a:solidFill>
                <a:latin typeface="+mj-lt"/>
                <a:ea typeface="+mj-ea"/>
                <a:cs typeface="+mj-cs"/>
              </a:rPr>
              <a:t>)</a:t>
            </a:r>
            <a:r>
              <a:rPr kumimoji="1" lang="ja-JP" altLang="en-US" sz="3300" kern="1200" spc="-50" baseline="0">
                <a:solidFill>
                  <a:schemeClr val="tx1"/>
                </a:solidFill>
                <a:latin typeface="+mj-lt"/>
                <a:ea typeface="+mj-ea"/>
                <a:cs typeface="+mj-cs"/>
              </a:rPr>
              <a:t>による中学生スイマーの指導</a:t>
            </a:r>
          </a:p>
        </p:txBody>
      </p:sp>
      <p:sp>
        <p:nvSpPr>
          <p:cNvPr id="5" name="コンテンツ プレースホルダー 4">
            <a:extLst>
              <a:ext uri="{FF2B5EF4-FFF2-40B4-BE49-F238E27FC236}">
                <a16:creationId xmlns:a16="http://schemas.microsoft.com/office/drawing/2014/main" id="{076BCF6B-4BF6-4368-B218-8DC4B4C7E31D}"/>
              </a:ext>
            </a:extLst>
          </p:cNvPr>
          <p:cNvSpPr>
            <a:spLocks noGrp="1"/>
          </p:cNvSpPr>
          <p:nvPr>
            <p:ph type="body" sz="half" idx="2"/>
          </p:nvPr>
        </p:nvSpPr>
        <p:spPr>
          <a:xfrm>
            <a:off x="762000" y="2893326"/>
            <a:ext cx="4089779" cy="3202674"/>
          </a:xfrm>
        </p:spPr>
        <p:txBody>
          <a:bodyPr vert="horz" lIns="91440" tIns="45720" rIns="91440" bIns="45720" rtlCol="0" anchor="t">
            <a:normAutofit/>
          </a:bodyPr>
          <a:lstStyle/>
          <a:p>
            <a:pPr marL="0" indent="0">
              <a:buNone/>
            </a:pPr>
            <a:r>
              <a:rPr lang="ja-JP" altLang="en-US" sz="1900" dirty="0"/>
              <a:t>会長　森　豊　委員長　宮原明夫</a:t>
            </a:r>
            <a:endParaRPr lang="en-US" altLang="ja-JP" sz="1900" dirty="0"/>
          </a:p>
          <a:p>
            <a:pPr marL="0" indent="0">
              <a:buNone/>
            </a:pPr>
            <a:r>
              <a:rPr lang="ja-JP" altLang="en-US" sz="1900" dirty="0"/>
              <a:t>事業予算   ：</a:t>
            </a:r>
            <a:r>
              <a:rPr lang="en-US" altLang="ja-JP" sz="1900" dirty="0"/>
              <a:t>    270,000</a:t>
            </a:r>
            <a:r>
              <a:rPr lang="ja-JP" altLang="en-US" sz="1900" dirty="0"/>
              <a:t>円</a:t>
            </a:r>
            <a:endParaRPr lang="en-US" altLang="ja-JP" sz="1900" dirty="0"/>
          </a:p>
          <a:p>
            <a:pPr marL="0" indent="0">
              <a:buNone/>
            </a:pPr>
            <a:r>
              <a:rPr lang="ja-JP" altLang="en-US" sz="1900" dirty="0"/>
              <a:t>補助金申請：　</a:t>
            </a:r>
            <a:r>
              <a:rPr lang="en-US" altLang="ja-JP" sz="1900" dirty="0"/>
              <a:t>130,000</a:t>
            </a:r>
            <a:r>
              <a:rPr lang="ja-JP" altLang="en-US" sz="1900" dirty="0"/>
              <a:t>円</a:t>
            </a:r>
            <a:endParaRPr lang="en-US" altLang="ja-JP" sz="1900" dirty="0"/>
          </a:p>
          <a:p>
            <a:pPr marL="0" indent="0">
              <a:buNone/>
            </a:pPr>
            <a:r>
              <a:rPr lang="ja-JP" altLang="en-US" sz="1900" dirty="0"/>
              <a:t>対象：地域中学生スイマー</a:t>
            </a:r>
            <a:endParaRPr lang="en-US" altLang="ja-JP" sz="1900" dirty="0"/>
          </a:p>
          <a:p>
            <a:pPr marL="0" indent="0">
              <a:buNone/>
            </a:pPr>
            <a:r>
              <a:rPr lang="ja-JP" altLang="en-US" sz="1900" dirty="0"/>
              <a:t>カテゴリー：③体験学習</a:t>
            </a:r>
            <a:endParaRPr lang="en-US" altLang="ja-JP" sz="1900" dirty="0"/>
          </a:p>
          <a:p>
            <a:pPr marL="0" indent="0">
              <a:buNone/>
            </a:pPr>
            <a:r>
              <a:rPr lang="ja-JP" altLang="en-US" sz="1900" dirty="0"/>
              <a:t>内容：元オリンピック選手指導による、地元中学生の水泳技術の向上。</a:t>
            </a:r>
            <a:endParaRPr lang="en-US" altLang="ja-JP" sz="1900" dirty="0"/>
          </a:p>
          <a:p>
            <a:pPr marL="0" indent="0">
              <a:buNone/>
            </a:pPr>
            <a:endParaRPr lang="en-US" altLang="ja-JP" sz="1900" dirty="0"/>
          </a:p>
        </p:txBody>
      </p:sp>
      <p:pic>
        <p:nvPicPr>
          <p:cNvPr id="9" name="図プレースホルダー 8" descr="人, 屋内, スポーツ, 男 が含まれている画像&#10;&#10;自動的に生成された説明">
            <a:extLst>
              <a:ext uri="{FF2B5EF4-FFF2-40B4-BE49-F238E27FC236}">
                <a16:creationId xmlns:a16="http://schemas.microsoft.com/office/drawing/2014/main" id="{C450E836-9263-4B3E-BF88-EAACBDA1A361}"/>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l="11960" r="11960"/>
          <a:stretch>
            <a:fillRect/>
          </a:stretch>
        </p:blipFill>
        <p:spPr/>
      </p:pic>
      <p:pic>
        <p:nvPicPr>
          <p:cNvPr id="3" name="図 2">
            <a:extLst>
              <a:ext uri="{FF2B5EF4-FFF2-40B4-BE49-F238E27FC236}">
                <a16:creationId xmlns:a16="http://schemas.microsoft.com/office/drawing/2014/main" id="{DEDB8B3A-C4DC-404D-8202-51580197BD90}"/>
              </a:ext>
            </a:extLst>
          </p:cNvPr>
          <p:cNvPicPr>
            <a:picLocks noChangeAspect="1"/>
          </p:cNvPicPr>
          <p:nvPr/>
        </p:nvPicPr>
        <p:blipFill>
          <a:blip r:embed="rId3"/>
          <a:stretch>
            <a:fillRect/>
          </a:stretch>
        </p:blipFill>
        <p:spPr>
          <a:xfrm>
            <a:off x="8175909" y="-6476"/>
            <a:ext cx="4023709" cy="652329"/>
          </a:xfrm>
          <a:prstGeom prst="rect">
            <a:avLst/>
          </a:prstGeom>
        </p:spPr>
      </p:pic>
    </p:spTree>
    <p:extLst>
      <p:ext uri="{BB962C8B-B14F-4D97-AF65-F5344CB8AC3E}">
        <p14:creationId xmlns:p14="http://schemas.microsoft.com/office/powerpoint/2010/main" val="30483717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1517904" y="1167949"/>
            <a:ext cx="9144000" cy="897918"/>
          </a:xfrm>
        </p:spPr>
        <p:txBody>
          <a:bodyPr/>
          <a:lstStyle/>
          <a:p>
            <a:r>
              <a:rPr kumimoji="1" lang="ja-JP" altLang="en-US" sz="3600" dirty="0"/>
              <a:t>過去の北ロータリープロジェクト分析</a:t>
            </a:r>
          </a:p>
        </p:txBody>
      </p:sp>
      <p:sp>
        <p:nvSpPr>
          <p:cNvPr id="3" name="コンテンツ プレースホルダー 2">
            <a:extLst>
              <a:ext uri="{FF2B5EF4-FFF2-40B4-BE49-F238E27FC236}">
                <a16:creationId xmlns:a16="http://schemas.microsoft.com/office/drawing/2014/main" id="{1224F831-9AC1-404C-A50D-E4DAF73FD13B}"/>
              </a:ext>
            </a:extLst>
          </p:cNvPr>
          <p:cNvSpPr>
            <a:spLocks noGrp="1"/>
          </p:cNvSpPr>
          <p:nvPr>
            <p:ph idx="1"/>
          </p:nvPr>
        </p:nvSpPr>
        <p:spPr>
          <a:xfrm>
            <a:off x="1517903" y="2065867"/>
            <a:ext cx="9421029" cy="4356704"/>
          </a:xfrm>
        </p:spPr>
        <p:txBody>
          <a:bodyPr/>
          <a:lstStyle/>
          <a:p>
            <a:pPr marL="0" indent="0">
              <a:buNone/>
            </a:pPr>
            <a:r>
              <a:rPr kumimoji="1" lang="ja-JP" altLang="en-US" dirty="0"/>
              <a:t>１．過去</a:t>
            </a:r>
            <a:r>
              <a:rPr kumimoji="1" lang="en-US" altLang="ja-JP" dirty="0"/>
              <a:t>18</a:t>
            </a:r>
            <a:r>
              <a:rPr kumimoji="1" lang="ja-JP" altLang="en-US" dirty="0"/>
              <a:t>回の総事業費合計　：</a:t>
            </a:r>
            <a:r>
              <a:rPr kumimoji="1" lang="en-US" altLang="ja-JP" b="1" dirty="0"/>
              <a:t>8,255,156</a:t>
            </a:r>
            <a:r>
              <a:rPr kumimoji="1" lang="ja-JP" altLang="en-US" b="1" dirty="0"/>
              <a:t>円</a:t>
            </a:r>
            <a:endParaRPr kumimoji="1" lang="en-US" altLang="ja-JP" b="1" dirty="0"/>
          </a:p>
          <a:p>
            <a:pPr marL="0" indent="0">
              <a:buNone/>
            </a:pPr>
            <a:r>
              <a:rPr kumimoji="1" lang="ja-JP" altLang="en-US" dirty="0"/>
              <a:t>２．過去</a:t>
            </a:r>
            <a:r>
              <a:rPr kumimoji="1" lang="en-US" altLang="ja-JP" dirty="0"/>
              <a:t>18</a:t>
            </a:r>
            <a:r>
              <a:rPr kumimoji="1" lang="ja-JP" altLang="en-US" dirty="0"/>
              <a:t>回の地区補助金合計：</a:t>
            </a:r>
            <a:r>
              <a:rPr kumimoji="1" lang="en-US" altLang="ja-JP" b="1" dirty="0"/>
              <a:t>3,106,844</a:t>
            </a:r>
            <a:r>
              <a:rPr kumimoji="1" lang="ja-JP" altLang="en-US" b="1" dirty="0"/>
              <a:t>円</a:t>
            </a:r>
            <a:endParaRPr kumimoji="1" lang="en-US" altLang="ja-JP" b="1" dirty="0"/>
          </a:p>
          <a:p>
            <a:pPr marL="0" indent="0">
              <a:buNone/>
            </a:pPr>
            <a:r>
              <a:rPr kumimoji="1" lang="ja-JP" altLang="en-US" dirty="0"/>
              <a:t>３．平均地区補助金比率　　　：</a:t>
            </a:r>
            <a:r>
              <a:rPr kumimoji="1" lang="en-US" altLang="ja-JP" b="1" dirty="0"/>
              <a:t>37.6</a:t>
            </a:r>
            <a:r>
              <a:rPr kumimoji="1" lang="ja-JP" altLang="en-US" b="1" dirty="0"/>
              <a:t>％</a:t>
            </a:r>
            <a:endParaRPr kumimoji="1" lang="en-US" altLang="ja-JP" b="1" dirty="0"/>
          </a:p>
          <a:p>
            <a:pPr marL="0" indent="0">
              <a:buNone/>
            </a:pPr>
            <a:r>
              <a:rPr kumimoji="1" lang="ja-JP" altLang="en-US" dirty="0"/>
              <a:t>４．総事業費最高額：</a:t>
            </a:r>
            <a:r>
              <a:rPr kumimoji="1" lang="en-US" altLang="ja-JP" b="1" dirty="0"/>
              <a:t>1,549,000</a:t>
            </a:r>
            <a:r>
              <a:rPr kumimoji="1" lang="ja-JP" altLang="en-US" b="1" dirty="0"/>
              <a:t>円（</a:t>
            </a:r>
            <a:r>
              <a:rPr kumimoji="1" lang="en-US" altLang="ja-JP" b="1" dirty="0"/>
              <a:t>2003</a:t>
            </a:r>
            <a:r>
              <a:rPr kumimoji="1" lang="ja-JP" altLang="en-US" b="1" dirty="0"/>
              <a:t>ｰ</a:t>
            </a:r>
            <a:r>
              <a:rPr kumimoji="1" lang="en-US" altLang="ja-JP" b="1" dirty="0"/>
              <a:t>2004</a:t>
            </a:r>
            <a:r>
              <a:rPr kumimoji="1" lang="ja-JP" altLang="en-US" b="1" dirty="0"/>
              <a:t>年度</a:t>
            </a:r>
            <a:r>
              <a:rPr kumimoji="1" lang="en-US" altLang="ja-JP" b="1" dirty="0"/>
              <a:t>)</a:t>
            </a:r>
          </a:p>
          <a:p>
            <a:pPr marL="0" indent="0">
              <a:buNone/>
            </a:pPr>
            <a:r>
              <a:rPr kumimoji="1" lang="ja-JP" altLang="en-US" dirty="0"/>
              <a:t>５．総事業費最少額：　</a:t>
            </a:r>
            <a:r>
              <a:rPr kumimoji="1" lang="en-US" altLang="ja-JP" b="1" dirty="0"/>
              <a:t>100,000</a:t>
            </a:r>
            <a:r>
              <a:rPr kumimoji="1" lang="ja-JP" altLang="en-US" b="1" dirty="0"/>
              <a:t>円（</a:t>
            </a:r>
            <a:r>
              <a:rPr kumimoji="1" lang="en-US" altLang="ja-JP" b="1" dirty="0"/>
              <a:t>2011-2012</a:t>
            </a:r>
            <a:r>
              <a:rPr kumimoji="1" lang="ja-JP" altLang="en-US" b="1" dirty="0"/>
              <a:t>年度）</a:t>
            </a:r>
            <a:endParaRPr kumimoji="1" lang="en-US" altLang="ja-JP" b="1" dirty="0"/>
          </a:p>
          <a:p>
            <a:pPr marL="0" indent="0">
              <a:buNone/>
            </a:pPr>
            <a:r>
              <a:rPr kumimoji="1" lang="ja-JP" altLang="en-US" dirty="0"/>
              <a:t>６．直近５年の傾向</a:t>
            </a:r>
            <a:endParaRPr kumimoji="1" lang="en-US" altLang="ja-JP" dirty="0"/>
          </a:p>
          <a:p>
            <a:pPr marL="0" indent="0">
              <a:buNone/>
            </a:pPr>
            <a:r>
              <a:rPr kumimoji="1" lang="ja-JP" altLang="en-US" dirty="0"/>
              <a:t>　　総事業費平均　：　</a:t>
            </a:r>
            <a:r>
              <a:rPr kumimoji="1" lang="en-US" altLang="ja-JP" b="1" dirty="0"/>
              <a:t>294</a:t>
            </a:r>
            <a:r>
              <a:rPr kumimoji="1" lang="ja-JP" altLang="en-US" b="1" dirty="0"/>
              <a:t>千円</a:t>
            </a:r>
            <a:endParaRPr kumimoji="1" lang="en-US" altLang="ja-JP" b="1" dirty="0"/>
          </a:p>
          <a:p>
            <a:pPr marL="0" indent="0">
              <a:buNone/>
            </a:pPr>
            <a:r>
              <a:rPr kumimoji="1" lang="ja-JP" altLang="en-US" dirty="0"/>
              <a:t>　　地区補助金平均：</a:t>
            </a:r>
            <a:r>
              <a:rPr kumimoji="1" lang="ja-JP" altLang="en-US" b="1" dirty="0"/>
              <a:t>　</a:t>
            </a:r>
            <a:r>
              <a:rPr kumimoji="1" lang="en-US" altLang="ja-JP" b="1" dirty="0"/>
              <a:t>137</a:t>
            </a:r>
            <a:r>
              <a:rPr kumimoji="1" lang="ja-JP" altLang="en-US" b="1" dirty="0"/>
              <a:t>千円（補助金比率：</a:t>
            </a:r>
            <a:r>
              <a:rPr kumimoji="1" lang="en-US" altLang="ja-JP" b="1" dirty="0"/>
              <a:t>46.7</a:t>
            </a:r>
            <a:r>
              <a:rPr kumimoji="1" lang="ja-JP" altLang="en-US" b="1" dirty="0"/>
              <a:t>％）</a:t>
            </a:r>
            <a:endParaRPr kumimoji="1" lang="en-US" altLang="ja-JP" b="1" dirty="0"/>
          </a:p>
          <a:p>
            <a:pPr marL="0" indent="0">
              <a:buNone/>
            </a:pPr>
            <a:endParaRPr kumimoji="1" lang="en-US" altLang="ja-JP" b="1" dirty="0"/>
          </a:p>
          <a:p>
            <a:pPr marL="0" indent="0">
              <a:buNone/>
            </a:pPr>
            <a:endParaRPr kumimoji="1" lang="en-US" altLang="ja-JP" dirty="0"/>
          </a:p>
          <a:p>
            <a:pPr marL="0" indent="0">
              <a:buNone/>
            </a:pPr>
            <a:endParaRPr kumimoji="1" lang="en-US" altLang="ja-JP" dirty="0"/>
          </a:p>
          <a:p>
            <a:pPr marL="0" indent="0">
              <a:buNone/>
            </a:pPr>
            <a:endParaRPr kumimoji="1" lang="en-US" altLang="ja-JP" dirty="0"/>
          </a:p>
        </p:txBody>
      </p:sp>
      <p:pic>
        <p:nvPicPr>
          <p:cNvPr id="4" name="図 3">
            <a:extLst>
              <a:ext uri="{FF2B5EF4-FFF2-40B4-BE49-F238E27FC236}">
                <a16:creationId xmlns:a16="http://schemas.microsoft.com/office/drawing/2014/main" id="{ADAC66F3-6ABE-44C8-B845-70BADB982874}"/>
              </a:ext>
            </a:extLst>
          </p:cNvPr>
          <p:cNvPicPr>
            <a:picLocks noChangeAspect="1"/>
          </p:cNvPicPr>
          <p:nvPr/>
        </p:nvPicPr>
        <p:blipFill>
          <a:blip r:embed="rId2"/>
          <a:stretch>
            <a:fillRect/>
          </a:stretch>
        </p:blipFill>
        <p:spPr>
          <a:xfrm>
            <a:off x="8168291" y="0"/>
            <a:ext cx="4023709" cy="652329"/>
          </a:xfrm>
          <a:prstGeom prst="rect">
            <a:avLst/>
          </a:prstGeom>
        </p:spPr>
      </p:pic>
    </p:spTree>
    <p:extLst>
      <p:ext uri="{BB962C8B-B14F-4D97-AF65-F5344CB8AC3E}">
        <p14:creationId xmlns:p14="http://schemas.microsoft.com/office/powerpoint/2010/main" val="35193671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1517903" y="1060945"/>
            <a:ext cx="6183059" cy="897918"/>
          </a:xfrm>
        </p:spPr>
        <p:txBody>
          <a:bodyPr/>
          <a:lstStyle/>
          <a:p>
            <a:r>
              <a:rPr kumimoji="1" lang="ja-JP" altLang="en-US" sz="3600" dirty="0"/>
              <a:t>地区補助金とはなにか？</a:t>
            </a:r>
          </a:p>
        </p:txBody>
      </p:sp>
      <p:sp>
        <p:nvSpPr>
          <p:cNvPr id="3" name="コンテンツ プレースホルダー 2">
            <a:extLst>
              <a:ext uri="{FF2B5EF4-FFF2-40B4-BE49-F238E27FC236}">
                <a16:creationId xmlns:a16="http://schemas.microsoft.com/office/drawing/2014/main" id="{1224F831-9AC1-404C-A50D-E4DAF73FD13B}"/>
              </a:ext>
            </a:extLst>
          </p:cNvPr>
          <p:cNvSpPr>
            <a:spLocks noGrp="1"/>
          </p:cNvSpPr>
          <p:nvPr>
            <p:ph idx="1"/>
          </p:nvPr>
        </p:nvSpPr>
        <p:spPr>
          <a:xfrm>
            <a:off x="1410511" y="1763874"/>
            <a:ext cx="9528421" cy="4442373"/>
          </a:xfrm>
        </p:spPr>
        <p:txBody>
          <a:bodyPr/>
          <a:lstStyle/>
          <a:p>
            <a:pPr marL="0" indent="0">
              <a:buNone/>
            </a:pPr>
            <a:r>
              <a:rPr kumimoji="1" lang="ja-JP" altLang="en-US" sz="2000" b="1" dirty="0"/>
              <a:t>１．定義</a:t>
            </a:r>
            <a:endParaRPr kumimoji="1" lang="en-US" altLang="ja-JP" sz="2000" b="1" dirty="0"/>
          </a:p>
          <a:p>
            <a:pPr marL="0" indent="0">
              <a:buNone/>
            </a:pPr>
            <a:r>
              <a:rPr kumimoji="1" lang="ja-JP" altLang="en-US" sz="2000" dirty="0"/>
              <a:t>　地区補助金は、財団の使命（ロータリアンが、</a:t>
            </a:r>
            <a:r>
              <a:rPr kumimoji="1" lang="ja-JP" altLang="en-US" sz="2000" b="1" dirty="0">
                <a:solidFill>
                  <a:srgbClr val="FF0000"/>
                </a:solidFill>
              </a:rPr>
              <a:t>健康状態を改善し、教育への支援を高め、貧困を救済することを通じて、世界理解、親善、平和を達成</a:t>
            </a:r>
            <a:r>
              <a:rPr kumimoji="1" lang="ja-JP" altLang="en-US" sz="2000" dirty="0"/>
              <a:t>できるようにすること）と一致する奨学金、プロジェクト、旅行に充てるために地区に一括で支給されるもの（</a:t>
            </a:r>
            <a:r>
              <a:rPr kumimoji="1" lang="en-US" altLang="ja-JP" sz="2000" dirty="0"/>
              <a:t>『</a:t>
            </a:r>
            <a:r>
              <a:rPr kumimoji="1" lang="ja-JP" altLang="en-US" sz="2000" dirty="0"/>
              <a:t>地区補助金とグローバル補助金 授与と受諾の条件</a:t>
            </a:r>
            <a:r>
              <a:rPr kumimoji="1" lang="en-US" altLang="ja-JP" sz="2000" dirty="0"/>
              <a:t>』</a:t>
            </a:r>
            <a:r>
              <a:rPr kumimoji="1" lang="ja-JP" altLang="en-US" sz="2000" dirty="0"/>
              <a:t>）</a:t>
            </a:r>
            <a:endParaRPr kumimoji="1" lang="en-US" altLang="ja-JP" sz="2000" dirty="0"/>
          </a:p>
          <a:p>
            <a:pPr marL="0" indent="0">
              <a:buNone/>
            </a:pPr>
            <a:r>
              <a:rPr kumimoji="1" lang="ja-JP" altLang="en-US" sz="2000" b="1" dirty="0"/>
              <a:t>２．地区補助金の基準</a:t>
            </a:r>
            <a:endParaRPr kumimoji="1" lang="en-US" altLang="ja-JP" sz="2000" b="1" dirty="0"/>
          </a:p>
          <a:p>
            <a:pPr marL="0" indent="0">
              <a:buNone/>
            </a:pPr>
            <a:r>
              <a:rPr kumimoji="1" lang="ja-JP" altLang="en-US" sz="2000" dirty="0"/>
              <a:t>　地区補助金は、</a:t>
            </a:r>
            <a:r>
              <a:rPr kumimoji="1" lang="ja-JP" altLang="en-US" sz="2000" b="1" dirty="0">
                <a:solidFill>
                  <a:srgbClr val="FF0000"/>
                </a:solidFill>
              </a:rPr>
              <a:t>地区の奉仕活動や人道的活動</a:t>
            </a:r>
            <a:r>
              <a:rPr kumimoji="1" lang="ja-JP" altLang="en-US" sz="2000" dirty="0"/>
              <a:t>を支援する。</a:t>
            </a:r>
            <a:endParaRPr kumimoji="1" lang="en-US" altLang="ja-JP" sz="2000" dirty="0"/>
          </a:p>
          <a:p>
            <a:pPr marL="0" indent="0">
              <a:buNone/>
            </a:pPr>
            <a:r>
              <a:rPr kumimoji="1" lang="ja-JP" altLang="en-US" sz="2000" dirty="0"/>
              <a:t>　Ａ．受領する</a:t>
            </a:r>
            <a:r>
              <a:rPr kumimoji="1" lang="ja-JP" altLang="en-US" sz="2000" dirty="0">
                <a:solidFill>
                  <a:srgbClr val="FF0000"/>
                </a:solidFill>
              </a:rPr>
              <a:t>地域社会の意向を尊重</a:t>
            </a:r>
            <a:r>
              <a:rPr kumimoji="1" lang="ja-JP" altLang="en-US" sz="2000" dirty="0"/>
              <a:t>すること</a:t>
            </a:r>
            <a:endParaRPr kumimoji="1" lang="en-US" altLang="ja-JP" sz="2000" dirty="0"/>
          </a:p>
          <a:p>
            <a:pPr marL="0" indent="0">
              <a:buNone/>
            </a:pPr>
            <a:r>
              <a:rPr kumimoji="1" lang="ja-JP" altLang="en-US" sz="2000" dirty="0"/>
              <a:t>　Ｂ．補助金受領地区の国以外で活動を実施する場合、その</a:t>
            </a:r>
            <a:endParaRPr kumimoji="1" lang="en-US" altLang="ja-JP" sz="2000" dirty="0"/>
          </a:p>
          <a:p>
            <a:pPr marL="0" indent="0">
              <a:buNone/>
            </a:pPr>
            <a:r>
              <a:rPr kumimoji="1" lang="ja-JP" altLang="en-US" sz="2000" dirty="0"/>
              <a:t>　　　伝統と文化を尊重すること</a:t>
            </a:r>
            <a:endParaRPr kumimoji="1" lang="en-US" altLang="ja-JP" sz="2000" dirty="0"/>
          </a:p>
          <a:p>
            <a:pPr marL="0" indent="0">
              <a:buNone/>
            </a:pPr>
            <a:r>
              <a:rPr kumimoji="1" lang="ja-JP" altLang="en-US" sz="2000" dirty="0"/>
              <a:t>　Ｃ．標準の人道的補助金の方針および指針に従うこと</a:t>
            </a:r>
            <a:endParaRPr kumimoji="1" lang="en-US" altLang="ja-JP" sz="2000" dirty="0"/>
          </a:p>
          <a:p>
            <a:pPr marL="0" indent="0">
              <a:buNone/>
            </a:pPr>
            <a:endParaRPr kumimoji="1" lang="en-US" altLang="ja-JP" dirty="0"/>
          </a:p>
          <a:p>
            <a:pPr marL="0" indent="0">
              <a:buNone/>
            </a:pPr>
            <a:endParaRPr kumimoji="1" lang="en-US" altLang="ja-JP" dirty="0"/>
          </a:p>
          <a:p>
            <a:pPr marL="0" indent="0">
              <a:buNone/>
            </a:pPr>
            <a:endParaRPr kumimoji="1" lang="en-US" altLang="ja-JP" dirty="0"/>
          </a:p>
        </p:txBody>
      </p:sp>
      <p:pic>
        <p:nvPicPr>
          <p:cNvPr id="1026" name="Picture 2" descr="国際ロータリー2740地区">
            <a:extLst>
              <a:ext uri="{FF2B5EF4-FFF2-40B4-BE49-F238E27FC236}">
                <a16:creationId xmlns:a16="http://schemas.microsoft.com/office/drawing/2014/main" id="{BBDC3728-91E2-4F39-9221-425FB422E3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70848" y="47625"/>
            <a:ext cx="4021152" cy="6524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63624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8">
            <a:extLst>
              <a:ext uri="{FF2B5EF4-FFF2-40B4-BE49-F238E27FC236}">
                <a16:creationId xmlns:a16="http://schemas.microsoft.com/office/drawing/2014/main" id="{84136905-015B-4510-B514-027CBA846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762001" y="755650"/>
            <a:ext cx="3932830" cy="1345115"/>
          </a:xfrm>
        </p:spPr>
        <p:txBody>
          <a:bodyPr>
            <a:normAutofit/>
          </a:bodyPr>
          <a:lstStyle/>
          <a:p>
            <a:pPr>
              <a:lnSpc>
                <a:spcPct val="90000"/>
              </a:lnSpc>
            </a:pPr>
            <a:r>
              <a:rPr kumimoji="1" lang="ja-JP" altLang="en-US" sz="2900" dirty="0"/>
              <a:t>過去のプロジェクト　～コスト分析①～</a:t>
            </a:r>
          </a:p>
        </p:txBody>
      </p:sp>
      <p:sp>
        <p:nvSpPr>
          <p:cNvPr id="3" name="コンテンツ プレースホルダー 2">
            <a:extLst>
              <a:ext uri="{FF2B5EF4-FFF2-40B4-BE49-F238E27FC236}">
                <a16:creationId xmlns:a16="http://schemas.microsoft.com/office/drawing/2014/main" id="{1224F831-9AC1-404C-A50D-E4DAF73FD13B}"/>
              </a:ext>
            </a:extLst>
          </p:cNvPr>
          <p:cNvSpPr>
            <a:spLocks noGrp="1"/>
          </p:cNvSpPr>
          <p:nvPr>
            <p:ph idx="1"/>
          </p:nvPr>
        </p:nvSpPr>
        <p:spPr>
          <a:xfrm>
            <a:off x="762001" y="2207969"/>
            <a:ext cx="3932830" cy="3884983"/>
          </a:xfrm>
        </p:spPr>
        <p:txBody>
          <a:bodyPr>
            <a:normAutofit/>
          </a:bodyPr>
          <a:lstStyle/>
          <a:p>
            <a:pPr marL="0" indent="0">
              <a:buNone/>
            </a:pPr>
            <a:endParaRPr kumimoji="1" lang="en-US" altLang="ja-JP" dirty="0"/>
          </a:p>
          <a:p>
            <a:pPr marL="0" indent="0">
              <a:buNone/>
            </a:pPr>
            <a:r>
              <a:rPr kumimoji="1" lang="ja-JP" altLang="en-US" dirty="0"/>
              <a:t>　</a:t>
            </a:r>
            <a:endParaRPr kumimoji="1" lang="en-US" altLang="ja-JP" dirty="0"/>
          </a:p>
          <a:p>
            <a:pPr marL="0" indent="0">
              <a:buNone/>
            </a:pPr>
            <a:endParaRPr kumimoji="1" lang="en-US" altLang="ja-JP" dirty="0"/>
          </a:p>
        </p:txBody>
      </p:sp>
      <p:graphicFrame>
        <p:nvGraphicFramePr>
          <p:cNvPr id="12" name="グラフ 11">
            <a:extLst>
              <a:ext uri="{FF2B5EF4-FFF2-40B4-BE49-F238E27FC236}">
                <a16:creationId xmlns:a16="http://schemas.microsoft.com/office/drawing/2014/main" id="{25B9B7BB-433F-4B56-B4EE-BFD2AAE98B62}"/>
              </a:ext>
            </a:extLst>
          </p:cNvPr>
          <p:cNvGraphicFramePr>
            <a:graphicFrameLocks/>
          </p:cNvGraphicFramePr>
          <p:nvPr>
            <p:extLst>
              <p:ext uri="{D42A27DB-BD31-4B8C-83A1-F6EECF244321}">
                <p14:modId xmlns:p14="http://schemas.microsoft.com/office/powerpoint/2010/main" val="3805051045"/>
              </p:ext>
            </p:extLst>
          </p:nvPr>
        </p:nvGraphicFramePr>
        <p:xfrm>
          <a:off x="762001" y="755650"/>
          <a:ext cx="10496549" cy="5502275"/>
        </p:xfrm>
        <a:graphic>
          <a:graphicData uri="http://schemas.openxmlformats.org/drawingml/2006/chart">
            <c:chart xmlns:c="http://schemas.openxmlformats.org/drawingml/2006/chart" xmlns:r="http://schemas.openxmlformats.org/officeDocument/2006/relationships" r:id="rId2"/>
          </a:graphicData>
        </a:graphic>
      </p:graphicFrame>
      <p:pic>
        <p:nvPicPr>
          <p:cNvPr id="4" name="図 3">
            <a:extLst>
              <a:ext uri="{FF2B5EF4-FFF2-40B4-BE49-F238E27FC236}">
                <a16:creationId xmlns:a16="http://schemas.microsoft.com/office/drawing/2014/main" id="{6B4C6E04-B809-4304-9A24-F2ADD82D7245}"/>
              </a:ext>
            </a:extLst>
          </p:cNvPr>
          <p:cNvPicPr>
            <a:picLocks noChangeAspect="1"/>
          </p:cNvPicPr>
          <p:nvPr/>
        </p:nvPicPr>
        <p:blipFill>
          <a:blip r:embed="rId3"/>
          <a:stretch>
            <a:fillRect/>
          </a:stretch>
        </p:blipFill>
        <p:spPr>
          <a:xfrm>
            <a:off x="8168291" y="0"/>
            <a:ext cx="4023709" cy="652329"/>
          </a:xfrm>
          <a:prstGeom prst="rect">
            <a:avLst/>
          </a:prstGeom>
        </p:spPr>
      </p:pic>
    </p:spTree>
    <p:extLst>
      <p:ext uri="{BB962C8B-B14F-4D97-AF65-F5344CB8AC3E}">
        <p14:creationId xmlns:p14="http://schemas.microsoft.com/office/powerpoint/2010/main" val="7297900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8">
            <a:extLst>
              <a:ext uri="{FF2B5EF4-FFF2-40B4-BE49-F238E27FC236}">
                <a16:creationId xmlns:a16="http://schemas.microsoft.com/office/drawing/2014/main" id="{84136905-015B-4510-B514-027CBA846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762001" y="755650"/>
            <a:ext cx="3932830" cy="1345115"/>
          </a:xfrm>
        </p:spPr>
        <p:txBody>
          <a:bodyPr>
            <a:normAutofit/>
          </a:bodyPr>
          <a:lstStyle/>
          <a:p>
            <a:pPr>
              <a:lnSpc>
                <a:spcPct val="90000"/>
              </a:lnSpc>
            </a:pPr>
            <a:r>
              <a:rPr kumimoji="1" lang="ja-JP" altLang="en-US" sz="2900" dirty="0"/>
              <a:t>過去のプロジェクト　～コスト分析②～</a:t>
            </a:r>
          </a:p>
        </p:txBody>
      </p:sp>
      <p:sp>
        <p:nvSpPr>
          <p:cNvPr id="3" name="コンテンツ プレースホルダー 2">
            <a:extLst>
              <a:ext uri="{FF2B5EF4-FFF2-40B4-BE49-F238E27FC236}">
                <a16:creationId xmlns:a16="http://schemas.microsoft.com/office/drawing/2014/main" id="{1224F831-9AC1-404C-A50D-E4DAF73FD13B}"/>
              </a:ext>
            </a:extLst>
          </p:cNvPr>
          <p:cNvSpPr>
            <a:spLocks noGrp="1"/>
          </p:cNvSpPr>
          <p:nvPr>
            <p:ph idx="1"/>
          </p:nvPr>
        </p:nvSpPr>
        <p:spPr>
          <a:xfrm>
            <a:off x="762001" y="2207969"/>
            <a:ext cx="3932830" cy="3884983"/>
          </a:xfrm>
        </p:spPr>
        <p:txBody>
          <a:bodyPr>
            <a:normAutofit/>
          </a:bodyPr>
          <a:lstStyle/>
          <a:p>
            <a:pPr marL="0" indent="0">
              <a:buNone/>
            </a:pPr>
            <a:endParaRPr kumimoji="1" lang="en-US" altLang="ja-JP" dirty="0"/>
          </a:p>
          <a:p>
            <a:pPr marL="0" indent="0">
              <a:buNone/>
            </a:pPr>
            <a:r>
              <a:rPr kumimoji="1" lang="ja-JP" altLang="en-US" dirty="0"/>
              <a:t>　</a:t>
            </a:r>
            <a:endParaRPr kumimoji="1" lang="en-US" altLang="ja-JP" dirty="0"/>
          </a:p>
          <a:p>
            <a:pPr marL="0" indent="0">
              <a:buNone/>
            </a:pPr>
            <a:endParaRPr kumimoji="1" lang="en-US" altLang="ja-JP" dirty="0"/>
          </a:p>
        </p:txBody>
      </p:sp>
      <p:graphicFrame>
        <p:nvGraphicFramePr>
          <p:cNvPr id="6" name="グラフ 5">
            <a:extLst>
              <a:ext uri="{FF2B5EF4-FFF2-40B4-BE49-F238E27FC236}">
                <a16:creationId xmlns:a16="http://schemas.microsoft.com/office/drawing/2014/main" id="{09EB78DC-A42B-4188-A9C4-514AF4A4A826}"/>
              </a:ext>
            </a:extLst>
          </p:cNvPr>
          <p:cNvGraphicFramePr>
            <a:graphicFrameLocks/>
          </p:cNvGraphicFramePr>
          <p:nvPr>
            <p:extLst>
              <p:ext uri="{D42A27DB-BD31-4B8C-83A1-F6EECF244321}">
                <p14:modId xmlns:p14="http://schemas.microsoft.com/office/powerpoint/2010/main" val="2722618285"/>
              </p:ext>
            </p:extLst>
          </p:nvPr>
        </p:nvGraphicFramePr>
        <p:xfrm>
          <a:off x="762002" y="737372"/>
          <a:ext cx="10667998" cy="5619884"/>
        </p:xfrm>
        <a:graphic>
          <a:graphicData uri="http://schemas.openxmlformats.org/drawingml/2006/chart">
            <c:chart xmlns:c="http://schemas.openxmlformats.org/drawingml/2006/chart" xmlns:r="http://schemas.openxmlformats.org/officeDocument/2006/relationships" r:id="rId2"/>
          </a:graphicData>
        </a:graphic>
      </p:graphicFrame>
      <p:pic>
        <p:nvPicPr>
          <p:cNvPr id="4" name="図 3">
            <a:extLst>
              <a:ext uri="{FF2B5EF4-FFF2-40B4-BE49-F238E27FC236}">
                <a16:creationId xmlns:a16="http://schemas.microsoft.com/office/drawing/2014/main" id="{634C7F95-46E4-4EC2-BC89-CE9D2D0D67AC}"/>
              </a:ext>
            </a:extLst>
          </p:cNvPr>
          <p:cNvPicPr>
            <a:picLocks noChangeAspect="1"/>
          </p:cNvPicPr>
          <p:nvPr/>
        </p:nvPicPr>
        <p:blipFill>
          <a:blip r:embed="rId3"/>
          <a:stretch>
            <a:fillRect/>
          </a:stretch>
        </p:blipFill>
        <p:spPr>
          <a:xfrm>
            <a:off x="8168291" y="42522"/>
            <a:ext cx="4023709" cy="652329"/>
          </a:xfrm>
          <a:prstGeom prst="rect">
            <a:avLst/>
          </a:prstGeom>
        </p:spPr>
      </p:pic>
    </p:spTree>
    <p:extLst>
      <p:ext uri="{BB962C8B-B14F-4D97-AF65-F5344CB8AC3E}">
        <p14:creationId xmlns:p14="http://schemas.microsoft.com/office/powerpoint/2010/main" val="28788445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8">
            <a:extLst>
              <a:ext uri="{FF2B5EF4-FFF2-40B4-BE49-F238E27FC236}">
                <a16:creationId xmlns:a16="http://schemas.microsoft.com/office/drawing/2014/main" id="{84136905-015B-4510-B514-027CBA846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コンテンツ プレースホルダー 2">
            <a:extLst>
              <a:ext uri="{FF2B5EF4-FFF2-40B4-BE49-F238E27FC236}">
                <a16:creationId xmlns:a16="http://schemas.microsoft.com/office/drawing/2014/main" id="{1224F831-9AC1-404C-A50D-E4DAF73FD13B}"/>
              </a:ext>
            </a:extLst>
          </p:cNvPr>
          <p:cNvSpPr>
            <a:spLocks noGrp="1"/>
          </p:cNvSpPr>
          <p:nvPr>
            <p:ph idx="1"/>
          </p:nvPr>
        </p:nvSpPr>
        <p:spPr>
          <a:xfrm>
            <a:off x="762001" y="2207969"/>
            <a:ext cx="3932830" cy="3884983"/>
          </a:xfrm>
        </p:spPr>
        <p:txBody>
          <a:bodyPr>
            <a:normAutofit/>
          </a:bodyPr>
          <a:lstStyle/>
          <a:p>
            <a:pPr marL="0" indent="0">
              <a:buNone/>
            </a:pPr>
            <a:endParaRPr kumimoji="1" lang="en-US" altLang="ja-JP" dirty="0"/>
          </a:p>
          <a:p>
            <a:pPr marL="0" indent="0">
              <a:buNone/>
            </a:pPr>
            <a:r>
              <a:rPr kumimoji="1" lang="ja-JP" altLang="en-US" dirty="0"/>
              <a:t>　</a:t>
            </a:r>
            <a:endParaRPr kumimoji="1" lang="en-US" altLang="ja-JP" dirty="0"/>
          </a:p>
          <a:p>
            <a:pPr marL="0" indent="0">
              <a:buNone/>
            </a:pPr>
            <a:endParaRPr kumimoji="1" lang="en-US" altLang="ja-JP" dirty="0"/>
          </a:p>
        </p:txBody>
      </p:sp>
      <p:graphicFrame>
        <p:nvGraphicFramePr>
          <p:cNvPr id="7" name="グラフ 6">
            <a:extLst>
              <a:ext uri="{FF2B5EF4-FFF2-40B4-BE49-F238E27FC236}">
                <a16:creationId xmlns:a16="http://schemas.microsoft.com/office/drawing/2014/main" id="{2625558B-73FB-442A-96EF-92A1C5786045}"/>
              </a:ext>
            </a:extLst>
          </p:cNvPr>
          <p:cNvGraphicFramePr>
            <a:graphicFrameLocks/>
          </p:cNvGraphicFramePr>
          <p:nvPr>
            <p:extLst>
              <p:ext uri="{D42A27DB-BD31-4B8C-83A1-F6EECF244321}">
                <p14:modId xmlns:p14="http://schemas.microsoft.com/office/powerpoint/2010/main" val="3923169474"/>
              </p:ext>
            </p:extLst>
          </p:nvPr>
        </p:nvGraphicFramePr>
        <p:xfrm>
          <a:off x="762000" y="765048"/>
          <a:ext cx="10667999" cy="5850065"/>
        </p:xfrm>
        <a:graphic>
          <a:graphicData uri="http://schemas.openxmlformats.org/drawingml/2006/chart">
            <c:chart xmlns:c="http://schemas.openxmlformats.org/drawingml/2006/chart" xmlns:r="http://schemas.openxmlformats.org/officeDocument/2006/relationships" r:id="rId2"/>
          </a:graphicData>
        </a:graphic>
      </p:graphicFrame>
      <p:pic>
        <p:nvPicPr>
          <p:cNvPr id="2" name="図 1">
            <a:extLst>
              <a:ext uri="{FF2B5EF4-FFF2-40B4-BE49-F238E27FC236}">
                <a16:creationId xmlns:a16="http://schemas.microsoft.com/office/drawing/2014/main" id="{0D87D565-8BC0-4D03-A0B2-202FC6121B3C}"/>
              </a:ext>
            </a:extLst>
          </p:cNvPr>
          <p:cNvPicPr>
            <a:picLocks noChangeAspect="1"/>
          </p:cNvPicPr>
          <p:nvPr/>
        </p:nvPicPr>
        <p:blipFill>
          <a:blip r:embed="rId3"/>
          <a:stretch>
            <a:fillRect/>
          </a:stretch>
        </p:blipFill>
        <p:spPr>
          <a:xfrm>
            <a:off x="8168291" y="26994"/>
            <a:ext cx="4023709" cy="652329"/>
          </a:xfrm>
          <a:prstGeom prst="rect">
            <a:avLst/>
          </a:prstGeom>
        </p:spPr>
      </p:pic>
    </p:spTree>
    <p:extLst>
      <p:ext uri="{BB962C8B-B14F-4D97-AF65-F5344CB8AC3E}">
        <p14:creationId xmlns:p14="http://schemas.microsoft.com/office/powerpoint/2010/main" val="19306766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8">
            <a:extLst>
              <a:ext uri="{FF2B5EF4-FFF2-40B4-BE49-F238E27FC236}">
                <a16:creationId xmlns:a16="http://schemas.microsoft.com/office/drawing/2014/main" id="{84136905-015B-4510-B514-027CBA846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762001" y="755650"/>
            <a:ext cx="3932830" cy="1345115"/>
          </a:xfrm>
        </p:spPr>
        <p:txBody>
          <a:bodyPr>
            <a:normAutofit/>
          </a:bodyPr>
          <a:lstStyle/>
          <a:p>
            <a:pPr>
              <a:lnSpc>
                <a:spcPct val="90000"/>
              </a:lnSpc>
            </a:pPr>
            <a:r>
              <a:rPr kumimoji="1" lang="ja-JP" altLang="en-US" sz="2900" dirty="0"/>
              <a:t>過去のプロジェクト　～コスト分析②～</a:t>
            </a:r>
          </a:p>
        </p:txBody>
      </p:sp>
      <p:sp>
        <p:nvSpPr>
          <p:cNvPr id="3" name="コンテンツ プレースホルダー 2">
            <a:extLst>
              <a:ext uri="{FF2B5EF4-FFF2-40B4-BE49-F238E27FC236}">
                <a16:creationId xmlns:a16="http://schemas.microsoft.com/office/drawing/2014/main" id="{1224F831-9AC1-404C-A50D-E4DAF73FD13B}"/>
              </a:ext>
            </a:extLst>
          </p:cNvPr>
          <p:cNvSpPr>
            <a:spLocks noGrp="1"/>
          </p:cNvSpPr>
          <p:nvPr>
            <p:ph idx="1"/>
          </p:nvPr>
        </p:nvSpPr>
        <p:spPr>
          <a:xfrm>
            <a:off x="762001" y="2207969"/>
            <a:ext cx="3932830" cy="3884983"/>
          </a:xfrm>
        </p:spPr>
        <p:txBody>
          <a:bodyPr>
            <a:normAutofit/>
          </a:bodyPr>
          <a:lstStyle/>
          <a:p>
            <a:pPr marL="0" indent="0">
              <a:buNone/>
            </a:pPr>
            <a:endParaRPr kumimoji="1" lang="en-US" altLang="ja-JP" dirty="0"/>
          </a:p>
          <a:p>
            <a:pPr marL="0" indent="0">
              <a:buNone/>
            </a:pPr>
            <a:r>
              <a:rPr kumimoji="1" lang="ja-JP" altLang="en-US" dirty="0"/>
              <a:t>　</a:t>
            </a:r>
            <a:endParaRPr kumimoji="1" lang="en-US" altLang="ja-JP" dirty="0"/>
          </a:p>
          <a:p>
            <a:pPr marL="0" indent="0">
              <a:buNone/>
            </a:pPr>
            <a:endParaRPr kumimoji="1" lang="en-US" altLang="ja-JP" dirty="0"/>
          </a:p>
        </p:txBody>
      </p:sp>
      <p:graphicFrame>
        <p:nvGraphicFramePr>
          <p:cNvPr id="7" name="コンテンツ プレースホルダー 7">
            <a:extLst>
              <a:ext uri="{FF2B5EF4-FFF2-40B4-BE49-F238E27FC236}">
                <a16:creationId xmlns:a16="http://schemas.microsoft.com/office/drawing/2014/main" id="{452C176A-A015-478C-991C-4C85E57AB41C}"/>
              </a:ext>
            </a:extLst>
          </p:cNvPr>
          <p:cNvGraphicFramePr>
            <a:graphicFrameLocks/>
          </p:cNvGraphicFramePr>
          <p:nvPr>
            <p:extLst>
              <p:ext uri="{D42A27DB-BD31-4B8C-83A1-F6EECF244321}">
                <p14:modId xmlns:p14="http://schemas.microsoft.com/office/powerpoint/2010/main" val="1990012168"/>
              </p:ext>
            </p:extLst>
          </p:nvPr>
        </p:nvGraphicFramePr>
        <p:xfrm>
          <a:off x="762001" y="755650"/>
          <a:ext cx="10153649" cy="563086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グラフ 7">
            <a:extLst>
              <a:ext uri="{FF2B5EF4-FFF2-40B4-BE49-F238E27FC236}">
                <a16:creationId xmlns:a16="http://schemas.microsoft.com/office/drawing/2014/main" id="{95993C54-AC16-487E-BCF9-449B05BB8658}"/>
              </a:ext>
            </a:extLst>
          </p:cNvPr>
          <p:cNvGraphicFramePr>
            <a:graphicFrameLocks/>
          </p:cNvGraphicFramePr>
          <p:nvPr>
            <p:extLst>
              <p:ext uri="{D42A27DB-BD31-4B8C-83A1-F6EECF244321}">
                <p14:modId xmlns:p14="http://schemas.microsoft.com/office/powerpoint/2010/main" val="1373808221"/>
              </p:ext>
            </p:extLst>
          </p:nvPr>
        </p:nvGraphicFramePr>
        <p:xfrm>
          <a:off x="762001" y="765048"/>
          <a:ext cx="10667998" cy="5591737"/>
        </p:xfrm>
        <a:graphic>
          <a:graphicData uri="http://schemas.openxmlformats.org/drawingml/2006/chart">
            <c:chart xmlns:c="http://schemas.openxmlformats.org/drawingml/2006/chart" xmlns:r="http://schemas.openxmlformats.org/officeDocument/2006/relationships" r:id="rId3"/>
          </a:graphicData>
        </a:graphic>
      </p:graphicFrame>
      <p:pic>
        <p:nvPicPr>
          <p:cNvPr id="4" name="図 3">
            <a:extLst>
              <a:ext uri="{FF2B5EF4-FFF2-40B4-BE49-F238E27FC236}">
                <a16:creationId xmlns:a16="http://schemas.microsoft.com/office/drawing/2014/main" id="{36833EA4-F011-4A0F-8343-F0FA40739985}"/>
              </a:ext>
            </a:extLst>
          </p:cNvPr>
          <p:cNvPicPr>
            <a:picLocks noChangeAspect="1"/>
          </p:cNvPicPr>
          <p:nvPr/>
        </p:nvPicPr>
        <p:blipFill>
          <a:blip r:embed="rId4"/>
          <a:stretch>
            <a:fillRect/>
          </a:stretch>
        </p:blipFill>
        <p:spPr>
          <a:xfrm>
            <a:off x="8168291" y="51661"/>
            <a:ext cx="4023709" cy="652329"/>
          </a:xfrm>
          <a:prstGeom prst="rect">
            <a:avLst/>
          </a:prstGeom>
        </p:spPr>
      </p:pic>
    </p:spTree>
    <p:extLst>
      <p:ext uri="{BB962C8B-B14F-4D97-AF65-F5344CB8AC3E}">
        <p14:creationId xmlns:p14="http://schemas.microsoft.com/office/powerpoint/2010/main" val="39141009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8">
            <a:extLst>
              <a:ext uri="{FF2B5EF4-FFF2-40B4-BE49-F238E27FC236}">
                <a16:creationId xmlns:a16="http://schemas.microsoft.com/office/drawing/2014/main" id="{84136905-015B-4510-B514-027CBA846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762001" y="755650"/>
            <a:ext cx="3932830" cy="1345115"/>
          </a:xfrm>
        </p:spPr>
        <p:txBody>
          <a:bodyPr>
            <a:normAutofit/>
          </a:bodyPr>
          <a:lstStyle/>
          <a:p>
            <a:pPr>
              <a:lnSpc>
                <a:spcPct val="90000"/>
              </a:lnSpc>
            </a:pPr>
            <a:r>
              <a:rPr kumimoji="1" lang="ja-JP" altLang="en-US" sz="2900" dirty="0"/>
              <a:t>過去のプロジェクト　～コスト分析②～</a:t>
            </a:r>
          </a:p>
        </p:txBody>
      </p:sp>
      <p:sp>
        <p:nvSpPr>
          <p:cNvPr id="3" name="コンテンツ プレースホルダー 2">
            <a:extLst>
              <a:ext uri="{FF2B5EF4-FFF2-40B4-BE49-F238E27FC236}">
                <a16:creationId xmlns:a16="http://schemas.microsoft.com/office/drawing/2014/main" id="{1224F831-9AC1-404C-A50D-E4DAF73FD13B}"/>
              </a:ext>
            </a:extLst>
          </p:cNvPr>
          <p:cNvSpPr>
            <a:spLocks noGrp="1"/>
          </p:cNvSpPr>
          <p:nvPr>
            <p:ph idx="1"/>
          </p:nvPr>
        </p:nvSpPr>
        <p:spPr>
          <a:xfrm>
            <a:off x="762001" y="2207969"/>
            <a:ext cx="3932830" cy="3884983"/>
          </a:xfrm>
        </p:spPr>
        <p:txBody>
          <a:bodyPr>
            <a:normAutofit/>
          </a:bodyPr>
          <a:lstStyle/>
          <a:p>
            <a:pPr marL="0" indent="0">
              <a:buNone/>
            </a:pPr>
            <a:endParaRPr kumimoji="1" lang="en-US" altLang="ja-JP" dirty="0"/>
          </a:p>
          <a:p>
            <a:pPr marL="0" indent="0">
              <a:buNone/>
            </a:pPr>
            <a:r>
              <a:rPr kumimoji="1" lang="ja-JP" altLang="en-US" dirty="0"/>
              <a:t>　</a:t>
            </a:r>
            <a:endParaRPr kumimoji="1" lang="en-US" altLang="ja-JP" dirty="0"/>
          </a:p>
          <a:p>
            <a:pPr marL="0" indent="0">
              <a:buNone/>
            </a:pPr>
            <a:endParaRPr kumimoji="1" lang="en-US" altLang="ja-JP" dirty="0"/>
          </a:p>
        </p:txBody>
      </p:sp>
      <p:graphicFrame>
        <p:nvGraphicFramePr>
          <p:cNvPr id="7" name="コンテンツ プレースホルダー 7">
            <a:extLst>
              <a:ext uri="{FF2B5EF4-FFF2-40B4-BE49-F238E27FC236}">
                <a16:creationId xmlns:a16="http://schemas.microsoft.com/office/drawing/2014/main" id="{452C176A-A015-478C-991C-4C85E57AB41C}"/>
              </a:ext>
            </a:extLst>
          </p:cNvPr>
          <p:cNvGraphicFramePr>
            <a:graphicFrameLocks/>
          </p:cNvGraphicFramePr>
          <p:nvPr>
            <p:extLst>
              <p:ext uri="{D42A27DB-BD31-4B8C-83A1-F6EECF244321}">
                <p14:modId xmlns:p14="http://schemas.microsoft.com/office/powerpoint/2010/main" val="3836060222"/>
              </p:ext>
            </p:extLst>
          </p:nvPr>
        </p:nvGraphicFramePr>
        <p:xfrm>
          <a:off x="762001" y="755650"/>
          <a:ext cx="10396537" cy="563086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グラフ 5">
            <a:extLst>
              <a:ext uri="{FF2B5EF4-FFF2-40B4-BE49-F238E27FC236}">
                <a16:creationId xmlns:a16="http://schemas.microsoft.com/office/drawing/2014/main" id="{0172D67E-A9A9-4AFF-824B-49984C9E54F0}"/>
              </a:ext>
            </a:extLst>
          </p:cNvPr>
          <p:cNvGraphicFramePr>
            <a:graphicFrameLocks/>
          </p:cNvGraphicFramePr>
          <p:nvPr>
            <p:extLst>
              <p:ext uri="{D42A27DB-BD31-4B8C-83A1-F6EECF244321}">
                <p14:modId xmlns:p14="http://schemas.microsoft.com/office/powerpoint/2010/main" val="1364473553"/>
              </p:ext>
            </p:extLst>
          </p:nvPr>
        </p:nvGraphicFramePr>
        <p:xfrm>
          <a:off x="762001" y="765048"/>
          <a:ext cx="10667998" cy="5621464"/>
        </p:xfrm>
        <a:graphic>
          <a:graphicData uri="http://schemas.openxmlformats.org/drawingml/2006/chart">
            <c:chart xmlns:c="http://schemas.openxmlformats.org/drawingml/2006/chart" xmlns:r="http://schemas.openxmlformats.org/officeDocument/2006/relationships" r:id="rId3"/>
          </a:graphicData>
        </a:graphic>
      </p:graphicFrame>
      <p:pic>
        <p:nvPicPr>
          <p:cNvPr id="4" name="図 3">
            <a:extLst>
              <a:ext uri="{FF2B5EF4-FFF2-40B4-BE49-F238E27FC236}">
                <a16:creationId xmlns:a16="http://schemas.microsoft.com/office/drawing/2014/main" id="{74B92E49-4935-4458-BBB2-3B5BB22C80FC}"/>
              </a:ext>
            </a:extLst>
          </p:cNvPr>
          <p:cNvPicPr>
            <a:picLocks noChangeAspect="1"/>
          </p:cNvPicPr>
          <p:nvPr/>
        </p:nvPicPr>
        <p:blipFill>
          <a:blip r:embed="rId4"/>
          <a:stretch>
            <a:fillRect/>
          </a:stretch>
        </p:blipFill>
        <p:spPr>
          <a:xfrm>
            <a:off x="8178812" y="103321"/>
            <a:ext cx="4023709" cy="652329"/>
          </a:xfrm>
          <a:prstGeom prst="rect">
            <a:avLst/>
          </a:prstGeom>
        </p:spPr>
      </p:pic>
    </p:spTree>
    <p:extLst>
      <p:ext uri="{BB962C8B-B14F-4D97-AF65-F5344CB8AC3E}">
        <p14:creationId xmlns:p14="http://schemas.microsoft.com/office/powerpoint/2010/main" val="24698191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コンテンツ プレースホルダー 5">
            <a:extLst>
              <a:ext uri="{FF2B5EF4-FFF2-40B4-BE49-F238E27FC236}">
                <a16:creationId xmlns:a16="http://schemas.microsoft.com/office/drawing/2014/main" id="{EB666FD2-4A2B-47BE-BB46-A4055AF46F8E}"/>
              </a:ext>
            </a:extLst>
          </p:cNvPr>
          <p:cNvGraphicFramePr>
            <a:graphicFrameLocks noGrp="1"/>
          </p:cNvGraphicFramePr>
          <p:nvPr>
            <p:ph idx="1"/>
            <p:extLst>
              <p:ext uri="{D42A27DB-BD31-4B8C-83A1-F6EECF244321}">
                <p14:modId xmlns:p14="http://schemas.microsoft.com/office/powerpoint/2010/main" val="1821634731"/>
              </p:ext>
            </p:extLst>
          </p:nvPr>
        </p:nvGraphicFramePr>
        <p:xfrm>
          <a:off x="742122" y="755374"/>
          <a:ext cx="10734259" cy="5343789"/>
        </p:xfrm>
        <a:graphic>
          <a:graphicData uri="http://schemas.openxmlformats.org/drawingml/2006/table">
            <a:tbl>
              <a:tblPr>
                <a:tableStyleId>{5C22544A-7EE6-4342-B048-85BDC9FD1C3A}</a:tableStyleId>
              </a:tblPr>
              <a:tblGrid>
                <a:gridCol w="5119170">
                  <a:extLst>
                    <a:ext uri="{9D8B030D-6E8A-4147-A177-3AD203B41FA5}">
                      <a16:colId xmlns:a16="http://schemas.microsoft.com/office/drawing/2014/main" val="2254535025"/>
                    </a:ext>
                  </a:extLst>
                </a:gridCol>
                <a:gridCol w="863859">
                  <a:extLst>
                    <a:ext uri="{9D8B030D-6E8A-4147-A177-3AD203B41FA5}">
                      <a16:colId xmlns:a16="http://schemas.microsoft.com/office/drawing/2014/main" val="2774576281"/>
                    </a:ext>
                  </a:extLst>
                </a:gridCol>
                <a:gridCol w="275955">
                  <a:extLst>
                    <a:ext uri="{9D8B030D-6E8A-4147-A177-3AD203B41FA5}">
                      <a16:colId xmlns:a16="http://schemas.microsoft.com/office/drawing/2014/main" val="3076751900"/>
                    </a:ext>
                  </a:extLst>
                </a:gridCol>
                <a:gridCol w="4475275">
                  <a:extLst>
                    <a:ext uri="{9D8B030D-6E8A-4147-A177-3AD203B41FA5}">
                      <a16:colId xmlns:a16="http://schemas.microsoft.com/office/drawing/2014/main" val="471365119"/>
                    </a:ext>
                  </a:extLst>
                </a:gridCol>
              </a:tblGrid>
              <a:tr h="485799">
                <a:tc>
                  <a:txBody>
                    <a:bodyPr/>
                    <a:lstStyle/>
                    <a:p>
                      <a:pPr algn="ctr" fontAlgn="ctr"/>
                      <a:r>
                        <a:rPr lang="ja-JP" altLang="en-US" sz="1800" u="none" strike="noStrike" dirty="0">
                          <a:effectLst/>
                        </a:rPr>
                        <a:t>事業内容</a:t>
                      </a:r>
                      <a:endParaRPr lang="ja-JP" altLang="en-US" sz="1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ctr" fontAlgn="ctr"/>
                      <a:r>
                        <a:rPr lang="ja-JP" altLang="en-US" sz="1800" u="none" strike="noStrike">
                          <a:effectLst/>
                        </a:rPr>
                        <a:t>回数</a:t>
                      </a:r>
                      <a:endParaRPr lang="ja-JP" alt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gridSpan="2">
                  <a:txBody>
                    <a:bodyPr/>
                    <a:lstStyle/>
                    <a:p>
                      <a:pPr algn="ctr" fontAlgn="ctr"/>
                      <a:r>
                        <a:rPr lang="ja-JP" altLang="en-US" sz="1800" u="none" strike="noStrike" dirty="0">
                          <a:effectLst/>
                        </a:rPr>
                        <a:t>実施年度</a:t>
                      </a:r>
                      <a:endParaRPr lang="ja-JP" altLang="en-US" sz="1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hMerge="1">
                  <a:txBody>
                    <a:bodyPr/>
                    <a:lstStyle/>
                    <a:p>
                      <a:endParaRPr kumimoji="1" lang="ja-JP" altLang="en-US"/>
                    </a:p>
                  </a:txBody>
                  <a:tcPr/>
                </a:tc>
                <a:extLst>
                  <a:ext uri="{0D108BD9-81ED-4DB2-BD59-A6C34878D82A}">
                    <a16:rowId xmlns:a16="http://schemas.microsoft.com/office/drawing/2014/main" val="1171245479"/>
                  </a:ext>
                </a:extLst>
              </a:tr>
              <a:tr h="485799">
                <a:tc>
                  <a:txBody>
                    <a:bodyPr/>
                    <a:lstStyle/>
                    <a:p>
                      <a:pPr algn="l" fontAlgn="ctr"/>
                      <a:r>
                        <a:rPr lang="ja-JP" altLang="en-US" sz="1800" u="none" strike="noStrike" dirty="0">
                          <a:effectLst/>
                        </a:rPr>
                        <a:t>ウオーキング＆ゲームラリー大会</a:t>
                      </a:r>
                      <a:endParaRPr lang="ja-JP" altLang="en-US" sz="1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ctr" fontAlgn="ctr"/>
                      <a:r>
                        <a:rPr lang="en-US" altLang="ja-JP" sz="1800" b="1" u="none" strike="noStrike" dirty="0">
                          <a:solidFill>
                            <a:srgbClr val="FF0000"/>
                          </a:solidFill>
                          <a:effectLst/>
                        </a:rPr>
                        <a:t>5</a:t>
                      </a:r>
                      <a:endParaRPr lang="en-US" altLang="ja-JP" sz="1800" b="1"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ctr" fontAlgn="ctr"/>
                      <a:r>
                        <a:rPr lang="ja-JP" altLang="en-US" sz="1800" u="none" strike="noStrike">
                          <a:effectLst/>
                        </a:rPr>
                        <a:t>　</a:t>
                      </a:r>
                      <a:endParaRPr lang="ja-JP" alt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l" fontAlgn="ctr"/>
                      <a:r>
                        <a:rPr lang="en-US" altLang="ja-JP" sz="1800" u="none" strike="noStrike">
                          <a:effectLst/>
                        </a:rPr>
                        <a:t>2006</a:t>
                      </a:r>
                      <a:r>
                        <a:rPr lang="ja-JP" altLang="en-US" sz="1800" u="none" strike="noStrike">
                          <a:effectLst/>
                        </a:rPr>
                        <a:t>、</a:t>
                      </a:r>
                      <a:r>
                        <a:rPr lang="en-US" altLang="ja-JP" sz="1800" u="none" strike="noStrike">
                          <a:effectLst/>
                        </a:rPr>
                        <a:t>2012</a:t>
                      </a:r>
                      <a:r>
                        <a:rPr lang="ja-JP" altLang="en-US" sz="1800" u="none" strike="noStrike">
                          <a:effectLst/>
                        </a:rPr>
                        <a:t>、</a:t>
                      </a:r>
                      <a:r>
                        <a:rPr lang="en-US" altLang="ja-JP" sz="1800" u="none" strike="noStrike">
                          <a:effectLst/>
                        </a:rPr>
                        <a:t>2015</a:t>
                      </a:r>
                      <a:r>
                        <a:rPr lang="ja-JP" altLang="en-US" sz="1800" u="none" strike="noStrike">
                          <a:effectLst/>
                        </a:rPr>
                        <a:t>、</a:t>
                      </a:r>
                      <a:r>
                        <a:rPr lang="en-US" altLang="ja-JP" sz="1800" u="none" strike="noStrike">
                          <a:effectLst/>
                        </a:rPr>
                        <a:t>2016</a:t>
                      </a:r>
                      <a:r>
                        <a:rPr lang="ja-JP" altLang="en-US" sz="1800" u="none" strike="noStrike">
                          <a:effectLst/>
                        </a:rPr>
                        <a:t>、</a:t>
                      </a:r>
                      <a:r>
                        <a:rPr lang="en-US" altLang="ja-JP" sz="1800" u="none" strike="noStrike">
                          <a:effectLst/>
                        </a:rPr>
                        <a:t>2017</a:t>
                      </a:r>
                      <a:endParaRPr lang="en-US" altLang="ja-JP"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extLst>
                  <a:ext uri="{0D108BD9-81ED-4DB2-BD59-A6C34878D82A}">
                    <a16:rowId xmlns:a16="http://schemas.microsoft.com/office/drawing/2014/main" val="2955012676"/>
                  </a:ext>
                </a:extLst>
              </a:tr>
              <a:tr h="485799">
                <a:tc>
                  <a:txBody>
                    <a:bodyPr/>
                    <a:lstStyle/>
                    <a:p>
                      <a:pPr algn="l" fontAlgn="ctr"/>
                      <a:r>
                        <a:rPr lang="ja-JP" altLang="en-US" sz="1800" u="none" strike="noStrike" dirty="0">
                          <a:effectLst/>
                        </a:rPr>
                        <a:t>元オリンピック選手による水泳指導教室</a:t>
                      </a:r>
                      <a:endParaRPr lang="ja-JP" altLang="en-US" sz="1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ctr" fontAlgn="ctr"/>
                      <a:r>
                        <a:rPr lang="en-US" altLang="ja-JP" sz="1800" b="1" u="none" strike="noStrike" dirty="0">
                          <a:solidFill>
                            <a:srgbClr val="FF0000"/>
                          </a:solidFill>
                          <a:effectLst/>
                        </a:rPr>
                        <a:t>3</a:t>
                      </a:r>
                      <a:endParaRPr lang="en-US" altLang="ja-JP" sz="1800" b="1" i="0" u="none" strike="noStrike" dirty="0">
                        <a:solidFill>
                          <a:srgbClr val="FF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ctr" fontAlgn="ctr"/>
                      <a:r>
                        <a:rPr lang="ja-JP" altLang="en-US" sz="1800" u="none" strike="noStrike">
                          <a:effectLst/>
                        </a:rPr>
                        <a:t>　</a:t>
                      </a:r>
                      <a:endParaRPr lang="ja-JP" alt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l" fontAlgn="ctr"/>
                      <a:r>
                        <a:rPr lang="en-US" altLang="ja-JP" sz="1800" u="none" strike="noStrike" dirty="0">
                          <a:effectLst/>
                        </a:rPr>
                        <a:t>2018</a:t>
                      </a:r>
                      <a:r>
                        <a:rPr lang="ja-JP" altLang="en-US" sz="1800" u="none" strike="noStrike" dirty="0">
                          <a:effectLst/>
                        </a:rPr>
                        <a:t>、</a:t>
                      </a:r>
                      <a:r>
                        <a:rPr lang="en-US" altLang="ja-JP" sz="1800" u="none" strike="noStrike" dirty="0">
                          <a:effectLst/>
                        </a:rPr>
                        <a:t>2019</a:t>
                      </a:r>
                      <a:r>
                        <a:rPr lang="ja-JP" altLang="en-US" sz="1800" u="none" strike="noStrike" dirty="0">
                          <a:effectLst/>
                        </a:rPr>
                        <a:t>、</a:t>
                      </a:r>
                      <a:r>
                        <a:rPr lang="en-US" altLang="ja-JP" sz="1800" u="none" strike="noStrike" dirty="0">
                          <a:effectLst/>
                        </a:rPr>
                        <a:t>2021</a:t>
                      </a:r>
                      <a:endParaRPr lang="en-US" altLang="ja-JP" sz="1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extLst>
                  <a:ext uri="{0D108BD9-81ED-4DB2-BD59-A6C34878D82A}">
                    <a16:rowId xmlns:a16="http://schemas.microsoft.com/office/drawing/2014/main" val="1136012140"/>
                  </a:ext>
                </a:extLst>
              </a:tr>
              <a:tr h="485799">
                <a:tc>
                  <a:txBody>
                    <a:bodyPr/>
                    <a:lstStyle/>
                    <a:p>
                      <a:pPr algn="l" fontAlgn="ctr"/>
                      <a:r>
                        <a:rPr lang="ja-JP" altLang="en-US" sz="1800" u="none" strike="noStrike" dirty="0">
                          <a:effectLst/>
                        </a:rPr>
                        <a:t>水泳記録会</a:t>
                      </a:r>
                      <a:endParaRPr lang="ja-JP" altLang="en-US" sz="1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ctr" fontAlgn="ctr"/>
                      <a:r>
                        <a:rPr lang="en-US" altLang="ja-JP" sz="1800" u="none" strike="noStrike" dirty="0">
                          <a:effectLst/>
                        </a:rPr>
                        <a:t>2</a:t>
                      </a:r>
                      <a:endParaRPr lang="en-US" altLang="ja-JP" sz="1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ctr" fontAlgn="ctr"/>
                      <a:r>
                        <a:rPr lang="ja-JP" altLang="en-US" sz="1800" u="none" strike="noStrike">
                          <a:effectLst/>
                        </a:rPr>
                        <a:t>　</a:t>
                      </a:r>
                      <a:endParaRPr lang="ja-JP" alt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l" fontAlgn="ctr"/>
                      <a:r>
                        <a:rPr lang="en-US" altLang="ja-JP" sz="1800" u="none" strike="noStrike">
                          <a:effectLst/>
                        </a:rPr>
                        <a:t>2008</a:t>
                      </a:r>
                      <a:r>
                        <a:rPr lang="ja-JP" altLang="en-US" sz="1800" u="none" strike="noStrike">
                          <a:effectLst/>
                        </a:rPr>
                        <a:t>、</a:t>
                      </a:r>
                      <a:r>
                        <a:rPr lang="en-US" altLang="ja-JP" sz="1800" u="none" strike="noStrike">
                          <a:effectLst/>
                        </a:rPr>
                        <a:t>2013</a:t>
                      </a:r>
                      <a:endParaRPr lang="en-US" altLang="ja-JP"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extLst>
                  <a:ext uri="{0D108BD9-81ED-4DB2-BD59-A6C34878D82A}">
                    <a16:rowId xmlns:a16="http://schemas.microsoft.com/office/drawing/2014/main" val="1196762275"/>
                  </a:ext>
                </a:extLst>
              </a:tr>
              <a:tr h="485799">
                <a:tc>
                  <a:txBody>
                    <a:bodyPr/>
                    <a:lstStyle/>
                    <a:p>
                      <a:pPr algn="l" fontAlgn="ctr"/>
                      <a:r>
                        <a:rPr lang="ja-JP" altLang="en-US" sz="1800" u="none" strike="noStrike">
                          <a:effectLst/>
                        </a:rPr>
                        <a:t>海洋スクール支援</a:t>
                      </a:r>
                      <a:endParaRPr lang="ja-JP" alt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ctr" fontAlgn="ctr"/>
                      <a:r>
                        <a:rPr lang="en-US" altLang="ja-JP" sz="1800" u="none" strike="noStrike">
                          <a:effectLst/>
                        </a:rPr>
                        <a:t>2</a:t>
                      </a:r>
                      <a:endParaRPr lang="en-US" altLang="ja-JP"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ctr" fontAlgn="ctr"/>
                      <a:r>
                        <a:rPr lang="ja-JP" altLang="en-US" sz="1800" u="none" strike="noStrike">
                          <a:effectLst/>
                        </a:rPr>
                        <a:t>　</a:t>
                      </a:r>
                      <a:endParaRPr lang="ja-JP" alt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l" fontAlgn="ctr"/>
                      <a:r>
                        <a:rPr lang="en-US" altLang="ja-JP" sz="1800" u="none" strike="noStrike" dirty="0">
                          <a:effectLst/>
                        </a:rPr>
                        <a:t>2003</a:t>
                      </a:r>
                      <a:r>
                        <a:rPr lang="ja-JP" altLang="en-US" sz="1800" u="none" strike="noStrike" dirty="0">
                          <a:effectLst/>
                        </a:rPr>
                        <a:t>、</a:t>
                      </a:r>
                      <a:r>
                        <a:rPr lang="en-US" altLang="ja-JP" sz="1800" u="none" strike="noStrike" dirty="0">
                          <a:effectLst/>
                        </a:rPr>
                        <a:t>2005</a:t>
                      </a:r>
                      <a:endParaRPr lang="en-US" altLang="ja-JP" sz="1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extLst>
                  <a:ext uri="{0D108BD9-81ED-4DB2-BD59-A6C34878D82A}">
                    <a16:rowId xmlns:a16="http://schemas.microsoft.com/office/drawing/2014/main" val="1562623469"/>
                  </a:ext>
                </a:extLst>
              </a:tr>
              <a:tr h="485799">
                <a:tc>
                  <a:txBody>
                    <a:bodyPr/>
                    <a:lstStyle/>
                    <a:p>
                      <a:pPr algn="l" fontAlgn="ctr"/>
                      <a:r>
                        <a:rPr lang="ja-JP" altLang="en-US" sz="1800" u="none" strike="noStrike">
                          <a:effectLst/>
                        </a:rPr>
                        <a:t>スペシャルオリンピックス支援</a:t>
                      </a:r>
                      <a:endParaRPr lang="ja-JP" alt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ctr" fontAlgn="ctr"/>
                      <a:r>
                        <a:rPr lang="en-US" altLang="ja-JP" sz="1800" u="none" strike="noStrike" dirty="0">
                          <a:effectLst/>
                        </a:rPr>
                        <a:t>1</a:t>
                      </a:r>
                      <a:endParaRPr lang="en-US" altLang="ja-JP" sz="1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ctr" fontAlgn="ctr"/>
                      <a:r>
                        <a:rPr lang="ja-JP" altLang="en-US" sz="1800" u="none" strike="noStrike">
                          <a:effectLst/>
                        </a:rPr>
                        <a:t>　</a:t>
                      </a:r>
                      <a:endParaRPr lang="ja-JP" alt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l" fontAlgn="ctr"/>
                      <a:r>
                        <a:rPr lang="en-US" altLang="ja-JP" sz="1800" u="none" strike="noStrike">
                          <a:effectLst/>
                        </a:rPr>
                        <a:t>2004</a:t>
                      </a:r>
                      <a:endParaRPr lang="en-US" altLang="ja-JP"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extLst>
                  <a:ext uri="{0D108BD9-81ED-4DB2-BD59-A6C34878D82A}">
                    <a16:rowId xmlns:a16="http://schemas.microsoft.com/office/drawing/2014/main" val="3340754074"/>
                  </a:ext>
                </a:extLst>
              </a:tr>
              <a:tr h="485799">
                <a:tc>
                  <a:txBody>
                    <a:bodyPr/>
                    <a:lstStyle/>
                    <a:p>
                      <a:pPr algn="l" fontAlgn="ctr"/>
                      <a:r>
                        <a:rPr lang="ja-JP" altLang="en-US" sz="1800" u="none" strike="noStrike">
                          <a:effectLst/>
                        </a:rPr>
                        <a:t>聴導犬デモンストレーション</a:t>
                      </a:r>
                      <a:endParaRPr lang="ja-JP" alt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ctr" fontAlgn="ctr"/>
                      <a:r>
                        <a:rPr lang="en-US" altLang="ja-JP" sz="1800" u="none" strike="noStrike">
                          <a:effectLst/>
                        </a:rPr>
                        <a:t>1</a:t>
                      </a:r>
                      <a:endParaRPr lang="en-US" altLang="ja-JP"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ctr" fontAlgn="ctr"/>
                      <a:r>
                        <a:rPr lang="ja-JP" altLang="en-US" sz="1800" u="none" strike="noStrike" dirty="0">
                          <a:effectLst/>
                        </a:rPr>
                        <a:t>　</a:t>
                      </a:r>
                      <a:endParaRPr lang="ja-JP" altLang="en-US" sz="1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l" fontAlgn="ctr"/>
                      <a:r>
                        <a:rPr lang="en-US" altLang="ja-JP" sz="1800" u="none" strike="noStrike">
                          <a:effectLst/>
                        </a:rPr>
                        <a:t>2007</a:t>
                      </a:r>
                      <a:endParaRPr lang="en-US" altLang="ja-JP"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extLst>
                  <a:ext uri="{0D108BD9-81ED-4DB2-BD59-A6C34878D82A}">
                    <a16:rowId xmlns:a16="http://schemas.microsoft.com/office/drawing/2014/main" val="616375025"/>
                  </a:ext>
                </a:extLst>
              </a:tr>
              <a:tr h="485799">
                <a:tc>
                  <a:txBody>
                    <a:bodyPr/>
                    <a:lstStyle/>
                    <a:p>
                      <a:pPr algn="l" fontAlgn="ctr"/>
                      <a:r>
                        <a:rPr lang="ja-JP" altLang="en-US" sz="1800" u="none" strike="noStrike">
                          <a:effectLst/>
                        </a:rPr>
                        <a:t>アメリカンハナミズキの植樹</a:t>
                      </a:r>
                      <a:endParaRPr lang="ja-JP" alt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ctr" fontAlgn="ctr"/>
                      <a:r>
                        <a:rPr lang="en-US" altLang="ja-JP" sz="1800" u="none" strike="noStrike">
                          <a:effectLst/>
                        </a:rPr>
                        <a:t>1</a:t>
                      </a:r>
                      <a:endParaRPr lang="en-US" altLang="ja-JP"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ctr" fontAlgn="ctr"/>
                      <a:r>
                        <a:rPr lang="ja-JP" altLang="en-US" sz="1800" u="none" strike="noStrike">
                          <a:effectLst/>
                        </a:rPr>
                        <a:t>　</a:t>
                      </a:r>
                      <a:endParaRPr lang="ja-JP" alt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l" fontAlgn="ctr"/>
                      <a:r>
                        <a:rPr lang="en-US" altLang="ja-JP" sz="1800" u="none" strike="noStrike" dirty="0">
                          <a:effectLst/>
                        </a:rPr>
                        <a:t>2009</a:t>
                      </a:r>
                      <a:endParaRPr lang="en-US" altLang="ja-JP" sz="1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extLst>
                  <a:ext uri="{0D108BD9-81ED-4DB2-BD59-A6C34878D82A}">
                    <a16:rowId xmlns:a16="http://schemas.microsoft.com/office/drawing/2014/main" val="204332006"/>
                  </a:ext>
                </a:extLst>
              </a:tr>
              <a:tr h="485799">
                <a:tc>
                  <a:txBody>
                    <a:bodyPr/>
                    <a:lstStyle/>
                    <a:p>
                      <a:pPr algn="l" fontAlgn="ctr"/>
                      <a:r>
                        <a:rPr lang="ja-JP" altLang="en-US" sz="1800" u="none" strike="noStrike">
                          <a:effectLst/>
                        </a:rPr>
                        <a:t>心の健康づくりフェスティバル</a:t>
                      </a:r>
                      <a:endParaRPr lang="ja-JP" alt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ctr" fontAlgn="ctr"/>
                      <a:r>
                        <a:rPr lang="en-US" altLang="ja-JP" sz="1800" u="none" strike="noStrike">
                          <a:effectLst/>
                        </a:rPr>
                        <a:t>1</a:t>
                      </a:r>
                      <a:endParaRPr lang="en-US" altLang="ja-JP"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ctr" fontAlgn="ctr"/>
                      <a:r>
                        <a:rPr lang="ja-JP" altLang="en-US" sz="1800" u="none" strike="noStrike">
                          <a:effectLst/>
                        </a:rPr>
                        <a:t>　</a:t>
                      </a:r>
                      <a:endParaRPr lang="ja-JP" alt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l" fontAlgn="ctr"/>
                      <a:r>
                        <a:rPr lang="en-US" altLang="ja-JP" sz="1800" u="none" strike="noStrike" dirty="0">
                          <a:effectLst/>
                        </a:rPr>
                        <a:t>2011</a:t>
                      </a:r>
                      <a:endParaRPr lang="en-US" altLang="ja-JP" sz="1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extLst>
                  <a:ext uri="{0D108BD9-81ED-4DB2-BD59-A6C34878D82A}">
                    <a16:rowId xmlns:a16="http://schemas.microsoft.com/office/drawing/2014/main" val="3059530140"/>
                  </a:ext>
                </a:extLst>
              </a:tr>
              <a:tr h="485799">
                <a:tc>
                  <a:txBody>
                    <a:bodyPr/>
                    <a:lstStyle/>
                    <a:p>
                      <a:pPr algn="l" fontAlgn="ctr"/>
                      <a:r>
                        <a:rPr lang="ja-JP" altLang="en-US" sz="1800" u="none" strike="noStrike">
                          <a:effectLst/>
                        </a:rPr>
                        <a:t>児童養護施設ノートＰＣ寄贈</a:t>
                      </a:r>
                      <a:endParaRPr lang="ja-JP" alt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ctr" fontAlgn="ctr"/>
                      <a:r>
                        <a:rPr lang="en-US" altLang="ja-JP" sz="1800" u="none" strike="noStrike">
                          <a:effectLst/>
                        </a:rPr>
                        <a:t>1</a:t>
                      </a:r>
                      <a:endParaRPr lang="en-US" altLang="ja-JP"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ctr" fontAlgn="ctr"/>
                      <a:r>
                        <a:rPr lang="ja-JP" altLang="en-US" sz="1800" u="none" strike="noStrike">
                          <a:effectLst/>
                        </a:rPr>
                        <a:t>　</a:t>
                      </a:r>
                      <a:endParaRPr lang="ja-JP" alt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l" fontAlgn="ctr"/>
                      <a:r>
                        <a:rPr lang="en-US" altLang="ja-JP" sz="1800" u="none" strike="noStrike" dirty="0">
                          <a:effectLst/>
                        </a:rPr>
                        <a:t>2014</a:t>
                      </a:r>
                      <a:endParaRPr lang="en-US" altLang="ja-JP" sz="1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extLst>
                  <a:ext uri="{0D108BD9-81ED-4DB2-BD59-A6C34878D82A}">
                    <a16:rowId xmlns:a16="http://schemas.microsoft.com/office/drawing/2014/main" val="3213651473"/>
                  </a:ext>
                </a:extLst>
              </a:tr>
              <a:tr h="485799">
                <a:tc>
                  <a:txBody>
                    <a:bodyPr/>
                    <a:lstStyle/>
                    <a:p>
                      <a:pPr algn="l" fontAlgn="ctr"/>
                      <a:r>
                        <a:rPr lang="zh-TW" altLang="en-US" sz="1800" u="none" strike="noStrike" dirty="0">
                          <a:effectLst/>
                        </a:rPr>
                        <a:t>保育園除菌脱臭機寄贈</a:t>
                      </a:r>
                      <a:endParaRPr lang="zh-TW" altLang="en-US" sz="1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ctr" fontAlgn="ctr"/>
                      <a:r>
                        <a:rPr lang="en-US" altLang="ja-JP" sz="1800" u="none" strike="noStrike">
                          <a:effectLst/>
                        </a:rPr>
                        <a:t>1</a:t>
                      </a:r>
                      <a:endParaRPr lang="en-US" altLang="ja-JP"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ctr" fontAlgn="ctr"/>
                      <a:r>
                        <a:rPr lang="ja-JP" altLang="en-US" sz="1800" u="none" strike="noStrike">
                          <a:effectLst/>
                        </a:rPr>
                        <a:t>　</a:t>
                      </a:r>
                      <a:endParaRPr lang="ja-JP" altLang="en-US" sz="1800" b="0" i="0" u="none" strike="noStrike">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tc>
                  <a:txBody>
                    <a:bodyPr/>
                    <a:lstStyle/>
                    <a:p>
                      <a:pPr algn="l" fontAlgn="ctr"/>
                      <a:r>
                        <a:rPr lang="en-US" altLang="ja-JP" sz="1800" u="none" strike="noStrike" dirty="0">
                          <a:effectLst/>
                        </a:rPr>
                        <a:t>2020</a:t>
                      </a:r>
                      <a:endParaRPr lang="en-US" altLang="ja-JP" sz="1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8362" marR="8362" marT="8362" marB="0" anchor="ctr"/>
                </a:tc>
                <a:extLst>
                  <a:ext uri="{0D108BD9-81ED-4DB2-BD59-A6C34878D82A}">
                    <a16:rowId xmlns:a16="http://schemas.microsoft.com/office/drawing/2014/main" val="2382413867"/>
                  </a:ext>
                </a:extLst>
              </a:tr>
            </a:tbl>
          </a:graphicData>
        </a:graphic>
      </p:graphicFrame>
      <p:pic>
        <p:nvPicPr>
          <p:cNvPr id="9" name="図 8">
            <a:extLst>
              <a:ext uri="{FF2B5EF4-FFF2-40B4-BE49-F238E27FC236}">
                <a16:creationId xmlns:a16="http://schemas.microsoft.com/office/drawing/2014/main" id="{591A4910-E2CC-4B02-B0AF-7F6E760FCCFB}"/>
              </a:ext>
            </a:extLst>
          </p:cNvPr>
          <p:cNvPicPr>
            <a:picLocks noChangeAspect="1"/>
          </p:cNvPicPr>
          <p:nvPr/>
        </p:nvPicPr>
        <p:blipFill>
          <a:blip r:embed="rId2"/>
          <a:stretch>
            <a:fillRect/>
          </a:stretch>
        </p:blipFill>
        <p:spPr>
          <a:xfrm>
            <a:off x="8168291" y="0"/>
            <a:ext cx="4023709" cy="652329"/>
          </a:xfrm>
          <a:prstGeom prst="rect">
            <a:avLst/>
          </a:prstGeom>
        </p:spPr>
      </p:pic>
      <p:sp>
        <p:nvSpPr>
          <p:cNvPr id="12" name="テキスト ボックス 11">
            <a:extLst>
              <a:ext uri="{FF2B5EF4-FFF2-40B4-BE49-F238E27FC236}">
                <a16:creationId xmlns:a16="http://schemas.microsoft.com/office/drawing/2014/main" id="{EB422026-27FF-4793-897E-CB891206F1AA}"/>
              </a:ext>
            </a:extLst>
          </p:cNvPr>
          <p:cNvSpPr txBox="1"/>
          <p:nvPr/>
        </p:nvSpPr>
        <p:spPr>
          <a:xfrm>
            <a:off x="5743575" y="6202208"/>
            <a:ext cx="6229349" cy="369332"/>
          </a:xfrm>
          <a:prstGeom prst="rect">
            <a:avLst/>
          </a:prstGeom>
          <a:noFill/>
        </p:spPr>
        <p:txBody>
          <a:bodyPr wrap="square">
            <a:spAutoFit/>
          </a:bodyPr>
          <a:lstStyle/>
          <a:p>
            <a:r>
              <a:rPr lang="ja-JP" altLang="en-US" dirty="0"/>
              <a:t>地区補助金指針：</a:t>
            </a:r>
            <a:r>
              <a:rPr lang="ja-JP" altLang="en-US" b="1" dirty="0">
                <a:solidFill>
                  <a:srgbClr val="FF0000"/>
                </a:solidFill>
              </a:rPr>
              <a:t>基本的内容が同じであれば３回まで！</a:t>
            </a:r>
          </a:p>
        </p:txBody>
      </p:sp>
    </p:spTree>
    <p:extLst>
      <p:ext uri="{BB962C8B-B14F-4D97-AF65-F5344CB8AC3E}">
        <p14:creationId xmlns:p14="http://schemas.microsoft.com/office/powerpoint/2010/main" val="22183313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BDFE44E8-7713-462F-9D82-EDFBB9097FD7}"/>
              </a:ext>
            </a:extLst>
          </p:cNvPr>
          <p:cNvPicPr>
            <a:picLocks noChangeAspect="1"/>
          </p:cNvPicPr>
          <p:nvPr/>
        </p:nvPicPr>
        <p:blipFill>
          <a:blip r:embed="rId2"/>
          <a:stretch>
            <a:fillRect/>
          </a:stretch>
        </p:blipFill>
        <p:spPr>
          <a:xfrm>
            <a:off x="8168291" y="102460"/>
            <a:ext cx="4023709" cy="652329"/>
          </a:xfrm>
          <a:prstGeom prst="rect">
            <a:avLst/>
          </a:prstGeom>
        </p:spPr>
      </p:pic>
      <p:graphicFrame>
        <p:nvGraphicFramePr>
          <p:cNvPr id="7" name="コンテンツ プレースホルダー 6">
            <a:extLst>
              <a:ext uri="{FF2B5EF4-FFF2-40B4-BE49-F238E27FC236}">
                <a16:creationId xmlns:a16="http://schemas.microsoft.com/office/drawing/2014/main" id="{4619AA67-BF81-4B09-B7B0-5A77A2DA1B7A}"/>
              </a:ext>
            </a:extLst>
          </p:cNvPr>
          <p:cNvGraphicFramePr>
            <a:graphicFrameLocks noGrp="1"/>
          </p:cNvGraphicFramePr>
          <p:nvPr>
            <p:ph idx="1"/>
            <p:extLst>
              <p:ext uri="{D42A27DB-BD31-4B8C-83A1-F6EECF244321}">
                <p14:modId xmlns:p14="http://schemas.microsoft.com/office/powerpoint/2010/main" val="140099417"/>
              </p:ext>
            </p:extLst>
          </p:nvPr>
        </p:nvGraphicFramePr>
        <p:xfrm>
          <a:off x="696685" y="754790"/>
          <a:ext cx="10755085" cy="534438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598941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D442B8C2-77B2-4220-95CD-20049FC2C453}"/>
              </a:ext>
            </a:extLst>
          </p:cNvPr>
          <p:cNvSpPr>
            <a:spLocks noGrp="1"/>
          </p:cNvSpPr>
          <p:nvPr>
            <p:ph type="title"/>
          </p:nvPr>
        </p:nvSpPr>
        <p:spPr>
          <a:xfrm>
            <a:off x="1303415" y="1025309"/>
            <a:ext cx="9285563" cy="683430"/>
          </a:xfrm>
        </p:spPr>
        <p:txBody>
          <a:bodyPr>
            <a:normAutofit fontScale="90000"/>
          </a:bodyPr>
          <a:lstStyle/>
          <a:p>
            <a:r>
              <a:rPr lang="ja-JP" altLang="en-US" dirty="0"/>
              <a:t>私にとっての地区補助金プロジェクト①</a:t>
            </a:r>
          </a:p>
        </p:txBody>
      </p:sp>
      <p:sp>
        <p:nvSpPr>
          <p:cNvPr id="3" name="コンテンツ プレースホルダー 2">
            <a:extLst>
              <a:ext uri="{FF2B5EF4-FFF2-40B4-BE49-F238E27FC236}">
                <a16:creationId xmlns:a16="http://schemas.microsoft.com/office/drawing/2014/main" id="{1224F831-9AC1-404C-A50D-E4DAF73FD13B}"/>
              </a:ext>
            </a:extLst>
          </p:cNvPr>
          <p:cNvSpPr>
            <a:spLocks noGrp="1"/>
          </p:cNvSpPr>
          <p:nvPr>
            <p:ph type="body" sz="half" idx="2"/>
          </p:nvPr>
        </p:nvSpPr>
        <p:spPr>
          <a:xfrm>
            <a:off x="3340967" y="1950419"/>
            <a:ext cx="3283569" cy="4820031"/>
          </a:xfrm>
        </p:spPr>
        <p:txBody>
          <a:bodyPr>
            <a:normAutofit lnSpcReduction="10000"/>
          </a:bodyPr>
          <a:lstStyle/>
          <a:p>
            <a:pPr marL="0" indent="0">
              <a:buNone/>
            </a:pPr>
            <a:r>
              <a:rPr kumimoji="1" lang="ja-JP" altLang="en-US" sz="1200" b="1" dirty="0"/>
              <a:t>①印象に残ったプロジェクト</a:t>
            </a:r>
            <a:endParaRPr kumimoji="1" lang="en-US" altLang="ja-JP" sz="1200" b="1" dirty="0"/>
          </a:p>
          <a:p>
            <a:pPr marL="0" indent="0">
              <a:buNone/>
            </a:pPr>
            <a:r>
              <a:rPr kumimoji="1" lang="ja-JP" altLang="en-US" sz="1200" dirty="0"/>
              <a:t>「バスターミナル学習室支援」</a:t>
            </a:r>
            <a:endParaRPr kumimoji="1" lang="en-US" altLang="ja-JP" sz="1200" dirty="0"/>
          </a:p>
          <a:p>
            <a:pPr marL="0" indent="0">
              <a:buNone/>
            </a:pPr>
            <a:r>
              <a:rPr kumimoji="1" lang="ja-JP" altLang="en-US" sz="1200" b="1" dirty="0"/>
              <a:t>②事業概要</a:t>
            </a:r>
            <a:endParaRPr kumimoji="1" lang="en-US" altLang="ja-JP" sz="1200" b="1" dirty="0"/>
          </a:p>
          <a:p>
            <a:pPr marL="0" indent="0">
              <a:buNone/>
            </a:pPr>
            <a:r>
              <a:rPr kumimoji="1" lang="ja-JP" altLang="en-US" sz="1200" dirty="0"/>
              <a:t>　家庭環境（貧困）により学び残しのある児童に対して学習指導を行う「バスターミナル学習室（完全無料学習室）」を支援。</a:t>
            </a:r>
            <a:endParaRPr kumimoji="1" lang="en-US" altLang="ja-JP" sz="1200" dirty="0"/>
          </a:p>
          <a:p>
            <a:pPr marL="0" indent="0">
              <a:buNone/>
            </a:pPr>
            <a:r>
              <a:rPr kumimoji="1" lang="ja-JP" altLang="en-US" sz="1200" dirty="0"/>
              <a:t>・ＰＣの寄贈</a:t>
            </a:r>
            <a:endParaRPr kumimoji="1" lang="en-US" altLang="ja-JP" sz="1200" dirty="0"/>
          </a:p>
          <a:p>
            <a:pPr marL="0" indent="0">
              <a:buNone/>
            </a:pPr>
            <a:r>
              <a:rPr kumimoji="1" lang="ja-JP" altLang="en-US" sz="1200" dirty="0"/>
              <a:t>・送迎車の提供</a:t>
            </a:r>
            <a:endParaRPr kumimoji="1" lang="en-US" altLang="ja-JP" sz="1200" dirty="0"/>
          </a:p>
          <a:p>
            <a:pPr marL="0" indent="0">
              <a:buNone/>
            </a:pPr>
            <a:r>
              <a:rPr kumimoji="1" lang="ja-JP" altLang="en-US" sz="1200" b="1" dirty="0"/>
              <a:t>③プロジェクト効果</a:t>
            </a:r>
            <a:endParaRPr kumimoji="1" lang="en-US" altLang="ja-JP" sz="1200" b="1" dirty="0"/>
          </a:p>
          <a:p>
            <a:pPr marL="0" indent="0">
              <a:buNone/>
            </a:pPr>
            <a:r>
              <a:rPr kumimoji="1" lang="ja-JP" altLang="en-US" sz="1200" dirty="0"/>
              <a:t>・児童の学力向上</a:t>
            </a:r>
            <a:endParaRPr kumimoji="1" lang="en-US" altLang="ja-JP" sz="1200" dirty="0"/>
          </a:p>
          <a:p>
            <a:pPr marL="0" indent="0">
              <a:buNone/>
            </a:pPr>
            <a:r>
              <a:rPr kumimoji="1" lang="ja-JP" altLang="en-US" sz="1200" dirty="0"/>
              <a:t>・施設運営の下支え</a:t>
            </a:r>
            <a:endParaRPr kumimoji="1" lang="en-US" altLang="ja-JP" sz="1200" dirty="0"/>
          </a:p>
          <a:p>
            <a:pPr marL="0" indent="0">
              <a:buNone/>
            </a:pPr>
            <a:r>
              <a:rPr kumimoji="1" lang="ja-JP" altLang="en-US" sz="1200" dirty="0"/>
              <a:t>・各種活動（体験活動、ふれあい活動）による児童の社会性向上をサポート</a:t>
            </a:r>
            <a:endParaRPr kumimoji="1" lang="en-US" altLang="ja-JP" sz="1200" dirty="0"/>
          </a:p>
          <a:p>
            <a:pPr marL="0" indent="0">
              <a:buNone/>
            </a:pPr>
            <a:r>
              <a:rPr kumimoji="1" lang="ja-JP" altLang="en-US" sz="1200" b="1" dirty="0"/>
              <a:t>④その他</a:t>
            </a:r>
            <a:endParaRPr kumimoji="1" lang="en-US" altLang="ja-JP" sz="1200" b="1" dirty="0"/>
          </a:p>
          <a:p>
            <a:pPr marL="0" indent="0">
              <a:buNone/>
            </a:pPr>
            <a:r>
              <a:rPr kumimoji="1" lang="ja-JP" altLang="en-US" sz="1200" b="1" dirty="0"/>
              <a:t>　</a:t>
            </a:r>
            <a:r>
              <a:rPr kumimoji="1" lang="ja-JP" altLang="en-US" sz="1200" dirty="0"/>
              <a:t>プロジェクト終了後も会員個人でサポートを継続。</a:t>
            </a:r>
            <a:endParaRPr kumimoji="1" lang="en-US" altLang="ja-JP" sz="1200" dirty="0"/>
          </a:p>
          <a:p>
            <a:pPr marL="0" indent="0">
              <a:buNone/>
            </a:pPr>
            <a:r>
              <a:rPr kumimoji="1" lang="ja-JP" altLang="en-US" sz="1200" dirty="0"/>
              <a:t>・ひと口</a:t>
            </a:r>
            <a:r>
              <a:rPr kumimoji="1" lang="en-US" altLang="ja-JP" sz="1200" dirty="0"/>
              <a:t>50,000</a:t>
            </a:r>
            <a:r>
              <a:rPr kumimoji="1" lang="ja-JP" altLang="en-US" sz="1200" dirty="0"/>
              <a:t>円／年間　</a:t>
            </a:r>
            <a:endParaRPr kumimoji="1" lang="en-US" altLang="ja-JP" sz="1200" dirty="0"/>
          </a:p>
          <a:p>
            <a:pPr marL="0" indent="0">
              <a:buNone/>
            </a:pPr>
            <a:endParaRPr kumimoji="1" lang="en-US" altLang="ja-JP" sz="1200" dirty="0"/>
          </a:p>
          <a:p>
            <a:pPr marL="0" indent="0">
              <a:buNone/>
            </a:pPr>
            <a:endParaRPr kumimoji="1" lang="en-US" altLang="ja-JP" sz="1200" b="1" dirty="0"/>
          </a:p>
        </p:txBody>
      </p:sp>
      <p:sp>
        <p:nvSpPr>
          <p:cNvPr id="10" name="コンテンツ プレースホルダー 2">
            <a:extLst>
              <a:ext uri="{FF2B5EF4-FFF2-40B4-BE49-F238E27FC236}">
                <a16:creationId xmlns:a16="http://schemas.microsoft.com/office/drawing/2014/main" id="{E2535F2B-37C1-4C40-B226-39E02BC3F342}"/>
              </a:ext>
            </a:extLst>
          </p:cNvPr>
          <p:cNvSpPr txBox="1">
            <a:spLocks/>
          </p:cNvSpPr>
          <p:nvPr/>
        </p:nvSpPr>
        <p:spPr>
          <a:xfrm>
            <a:off x="1303415" y="3725361"/>
            <a:ext cx="2175228" cy="813710"/>
          </a:xfrm>
          <a:prstGeom prst="rect">
            <a:avLst/>
          </a:prstGeom>
        </p:spPr>
        <p:txBody>
          <a:bodyPr lIns="109728" tIns="109728" rIns="109728" bIns="91440">
            <a:normAutofit/>
          </a:bodyPr>
          <a:lstStyle>
            <a:lvl1pPr marL="0" indent="0" algn="l" defTabSz="914400" rtl="0" eaLnBrk="1" latinLnBrk="0" hangingPunct="1">
              <a:lnSpc>
                <a:spcPct val="105000"/>
              </a:lnSpc>
              <a:spcBef>
                <a:spcPts val="900"/>
              </a:spcBef>
              <a:buClr>
                <a:schemeClr val="accent5"/>
              </a:buClr>
              <a:buFont typeface="Avenir Next LT Pro" panose="020B0504020202020204" pitchFamily="34" charset="0"/>
              <a:buNone/>
              <a:defRPr sz="2000" kern="1200" spc="20">
                <a:solidFill>
                  <a:schemeClr val="tx1"/>
                </a:solidFill>
                <a:latin typeface="+mn-lt"/>
                <a:ea typeface="+mn-ea"/>
                <a:cs typeface="+mn-cs"/>
              </a:defRPr>
            </a:lvl1pPr>
            <a:lvl2pPr marL="457200" indent="0" algn="l" defTabSz="914400" rtl="0" eaLnBrk="1" latinLnBrk="0" hangingPunct="1">
              <a:lnSpc>
                <a:spcPct val="105000"/>
              </a:lnSpc>
              <a:spcBef>
                <a:spcPts val="900"/>
              </a:spcBef>
              <a:buFont typeface="Arial" panose="020B0604020202020204" pitchFamily="34" charset="0"/>
              <a:buNone/>
              <a:defRPr sz="1400" kern="1200" spc="20">
                <a:solidFill>
                  <a:schemeClr val="tx1">
                    <a:lumMod val="75000"/>
                    <a:lumOff val="25000"/>
                  </a:schemeClr>
                </a:solidFill>
                <a:latin typeface="+mn-lt"/>
                <a:ea typeface="+mn-ea"/>
                <a:cs typeface="+mn-cs"/>
              </a:defRPr>
            </a:lvl2pPr>
            <a:lvl3pPr marL="914400" indent="0" algn="l" defTabSz="914400" rtl="0" eaLnBrk="1" latinLnBrk="0" hangingPunct="1">
              <a:lnSpc>
                <a:spcPct val="105000"/>
              </a:lnSpc>
              <a:spcBef>
                <a:spcPts val="600"/>
              </a:spcBef>
              <a:buClr>
                <a:schemeClr val="accent5"/>
              </a:buClr>
              <a:buFont typeface="Avenir Next LT Pro" panose="020B0504020202020204" pitchFamily="34" charset="0"/>
              <a:buNone/>
              <a:defRPr sz="1200" kern="1200" spc="20">
                <a:solidFill>
                  <a:schemeClr val="tx1"/>
                </a:solidFill>
                <a:latin typeface="+mn-lt"/>
                <a:ea typeface="+mn-ea"/>
                <a:cs typeface="+mn-cs"/>
              </a:defRPr>
            </a:lvl3pPr>
            <a:lvl4pPr marL="1371600" indent="0" algn="l" defTabSz="914400" rtl="0" eaLnBrk="1" latinLnBrk="0" hangingPunct="1">
              <a:lnSpc>
                <a:spcPct val="105000"/>
              </a:lnSpc>
              <a:spcBef>
                <a:spcPts val="600"/>
              </a:spcBef>
              <a:buFontTx/>
              <a:buNone/>
              <a:defRPr sz="1000" i="1" kern="1200" spc="20">
                <a:solidFill>
                  <a:schemeClr val="tx1">
                    <a:lumMod val="75000"/>
                    <a:lumOff val="25000"/>
                  </a:schemeClr>
                </a:solidFill>
                <a:latin typeface="+mn-lt"/>
                <a:ea typeface="+mn-ea"/>
                <a:cs typeface="+mn-cs"/>
              </a:defRPr>
            </a:lvl4pPr>
            <a:lvl5pPr marL="1828800" indent="0" algn="l" defTabSz="914400" rtl="0" eaLnBrk="1" latinLnBrk="0" hangingPunct="1">
              <a:lnSpc>
                <a:spcPct val="105000"/>
              </a:lnSpc>
              <a:spcBef>
                <a:spcPts val="600"/>
              </a:spcBef>
              <a:buClr>
                <a:schemeClr val="accent5"/>
              </a:buClr>
              <a:buFont typeface="Avenir Next LT Pro" panose="020B0504020202020204" pitchFamily="34" charset="0"/>
              <a:buNone/>
              <a:defRPr sz="1000" kern="1200" spc="2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kumimoji="1" lang="ja-JP" altLang="en-US" sz="1200" b="1" dirty="0"/>
              <a:t>千葉憲哉パストガバナー　</a:t>
            </a:r>
            <a:endParaRPr kumimoji="1" lang="en-US" altLang="ja-JP" sz="1200" b="1" dirty="0"/>
          </a:p>
          <a:p>
            <a:endParaRPr kumimoji="1" lang="en-US" altLang="ja-JP" dirty="0"/>
          </a:p>
        </p:txBody>
      </p:sp>
      <p:pic>
        <p:nvPicPr>
          <p:cNvPr id="2" name="図 1">
            <a:extLst>
              <a:ext uri="{FF2B5EF4-FFF2-40B4-BE49-F238E27FC236}">
                <a16:creationId xmlns:a16="http://schemas.microsoft.com/office/drawing/2014/main" id="{EA986FC8-F6F3-4949-B012-4F3AECFC5313}"/>
              </a:ext>
            </a:extLst>
          </p:cNvPr>
          <p:cNvPicPr>
            <a:picLocks noChangeAspect="1"/>
          </p:cNvPicPr>
          <p:nvPr/>
        </p:nvPicPr>
        <p:blipFill>
          <a:blip r:embed="rId2"/>
          <a:stretch>
            <a:fillRect/>
          </a:stretch>
        </p:blipFill>
        <p:spPr>
          <a:xfrm>
            <a:off x="8168291" y="0"/>
            <a:ext cx="4023709" cy="652329"/>
          </a:xfrm>
          <a:prstGeom prst="rect">
            <a:avLst/>
          </a:prstGeom>
        </p:spPr>
      </p:pic>
      <p:pic>
        <p:nvPicPr>
          <p:cNvPr id="13" name="図プレースホルダー 12" descr="ワイングラスを持ったスーツ姿の男性&#10;&#10;中程度の精度で自動的に生成された説明">
            <a:extLst>
              <a:ext uri="{FF2B5EF4-FFF2-40B4-BE49-F238E27FC236}">
                <a16:creationId xmlns:a16="http://schemas.microsoft.com/office/drawing/2014/main" id="{3E3F37FC-2C8B-4D97-9BB3-B8954F802812}"/>
              </a:ext>
            </a:extLst>
          </p:cNvPr>
          <p:cNvPicPr>
            <a:picLocks noGrp="1" noChangeAspect="1"/>
          </p:cNvPicPr>
          <p:nvPr>
            <p:ph type="pic" idx="1"/>
          </p:nvPr>
        </p:nvPicPr>
        <p:blipFill>
          <a:blip r:embed="rId3">
            <a:extLst>
              <a:ext uri="{28A0092B-C50C-407E-A947-70E740481C1C}">
                <a14:useLocalDpi xmlns:a14="http://schemas.microsoft.com/office/drawing/2010/main" val="0"/>
              </a:ext>
            </a:extLst>
          </a:blip>
          <a:srcRect t="17760" b="17760"/>
          <a:stretch>
            <a:fillRect/>
          </a:stretch>
        </p:blipFill>
        <p:spPr>
          <a:xfrm>
            <a:off x="1419266" y="1936204"/>
            <a:ext cx="1784024" cy="1561691"/>
          </a:xfrm>
        </p:spPr>
      </p:pic>
      <p:pic>
        <p:nvPicPr>
          <p:cNvPr id="15" name="図 14" descr="トラックの前に立っている男性たち&#10;&#10;中程度の精度で自動的に生成された説明">
            <a:extLst>
              <a:ext uri="{FF2B5EF4-FFF2-40B4-BE49-F238E27FC236}">
                <a16:creationId xmlns:a16="http://schemas.microsoft.com/office/drawing/2014/main" id="{BBAD091B-0447-4DD3-BDE7-CC1263E0CB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0617" y="1937453"/>
            <a:ext cx="3134193" cy="2350645"/>
          </a:xfrm>
          <a:prstGeom prst="rect">
            <a:avLst/>
          </a:prstGeom>
        </p:spPr>
      </p:pic>
      <p:pic>
        <p:nvPicPr>
          <p:cNvPr id="19" name="図 18" descr="コンピューターを使っている人&#10;&#10;低い精度で自動的に生成された説明">
            <a:extLst>
              <a:ext uri="{FF2B5EF4-FFF2-40B4-BE49-F238E27FC236}">
                <a16:creationId xmlns:a16="http://schemas.microsoft.com/office/drawing/2014/main" id="{C82FEA93-0217-4CE3-8A4F-A7D5F39E62A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57824" y="4132216"/>
            <a:ext cx="3877397" cy="2181036"/>
          </a:xfrm>
          <a:prstGeom prst="rect">
            <a:avLst/>
          </a:prstGeom>
        </p:spPr>
      </p:pic>
      <p:sp>
        <p:nvSpPr>
          <p:cNvPr id="20" name="テキスト ボックス 19">
            <a:extLst>
              <a:ext uri="{FF2B5EF4-FFF2-40B4-BE49-F238E27FC236}">
                <a16:creationId xmlns:a16="http://schemas.microsoft.com/office/drawing/2014/main" id="{C74D378E-BB89-474E-9ADE-CA403F0F843D}"/>
              </a:ext>
            </a:extLst>
          </p:cNvPr>
          <p:cNvSpPr txBox="1"/>
          <p:nvPr/>
        </p:nvSpPr>
        <p:spPr>
          <a:xfrm>
            <a:off x="5610636" y="6488668"/>
            <a:ext cx="6718342" cy="369332"/>
          </a:xfrm>
          <a:prstGeom prst="rect">
            <a:avLst/>
          </a:prstGeom>
          <a:noFill/>
        </p:spPr>
        <p:txBody>
          <a:bodyPr wrap="square">
            <a:spAutoFit/>
          </a:bodyPr>
          <a:lstStyle/>
          <a:p>
            <a:r>
              <a:rPr lang="ja-JP" altLang="en-US" b="1" dirty="0">
                <a:solidFill>
                  <a:srgbClr val="FF0000"/>
                </a:solidFill>
              </a:rPr>
              <a:t>プロジェクトが終わったあとも会員個人レベルで支援を継続！</a:t>
            </a:r>
          </a:p>
        </p:txBody>
      </p:sp>
    </p:spTree>
    <p:extLst>
      <p:ext uri="{BB962C8B-B14F-4D97-AF65-F5344CB8AC3E}">
        <p14:creationId xmlns:p14="http://schemas.microsoft.com/office/powerpoint/2010/main" val="12059997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図 14" descr="並んで立っている男性&#10;&#10;中程度の精度で自動的に生成された説明">
            <a:extLst>
              <a:ext uri="{FF2B5EF4-FFF2-40B4-BE49-F238E27FC236}">
                <a16:creationId xmlns:a16="http://schemas.microsoft.com/office/drawing/2014/main" id="{AE2F546E-E06B-4B09-86C4-287CE84DB3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32037" y="4765666"/>
            <a:ext cx="2579754" cy="1934815"/>
          </a:xfrm>
          <a:prstGeom prst="rect">
            <a:avLst/>
          </a:prstGeom>
        </p:spPr>
      </p:pic>
      <p:sp>
        <p:nvSpPr>
          <p:cNvPr id="6" name="タイトル 5">
            <a:extLst>
              <a:ext uri="{FF2B5EF4-FFF2-40B4-BE49-F238E27FC236}">
                <a16:creationId xmlns:a16="http://schemas.microsoft.com/office/drawing/2014/main" id="{D442B8C2-77B2-4220-95CD-20049FC2C453}"/>
              </a:ext>
            </a:extLst>
          </p:cNvPr>
          <p:cNvSpPr>
            <a:spLocks noGrp="1"/>
          </p:cNvSpPr>
          <p:nvPr>
            <p:ph type="title"/>
          </p:nvPr>
        </p:nvSpPr>
        <p:spPr>
          <a:xfrm>
            <a:off x="1303415" y="1046167"/>
            <a:ext cx="9285563" cy="683430"/>
          </a:xfrm>
        </p:spPr>
        <p:txBody>
          <a:bodyPr>
            <a:normAutofit fontScale="90000"/>
          </a:bodyPr>
          <a:lstStyle/>
          <a:p>
            <a:r>
              <a:rPr lang="ja-JP" altLang="en-US" dirty="0"/>
              <a:t>私にとっての地区補助金プロジェクト②</a:t>
            </a:r>
          </a:p>
        </p:txBody>
      </p:sp>
      <p:sp>
        <p:nvSpPr>
          <p:cNvPr id="3" name="コンテンツ プレースホルダー 2">
            <a:extLst>
              <a:ext uri="{FF2B5EF4-FFF2-40B4-BE49-F238E27FC236}">
                <a16:creationId xmlns:a16="http://schemas.microsoft.com/office/drawing/2014/main" id="{1224F831-9AC1-404C-A50D-E4DAF73FD13B}"/>
              </a:ext>
            </a:extLst>
          </p:cNvPr>
          <p:cNvSpPr>
            <a:spLocks noGrp="1"/>
          </p:cNvSpPr>
          <p:nvPr>
            <p:ph type="body" sz="half" idx="2"/>
          </p:nvPr>
        </p:nvSpPr>
        <p:spPr>
          <a:xfrm>
            <a:off x="3326860" y="1975556"/>
            <a:ext cx="3057085" cy="4882444"/>
          </a:xfrm>
        </p:spPr>
        <p:txBody>
          <a:bodyPr>
            <a:normAutofit fontScale="70000" lnSpcReduction="20000"/>
          </a:bodyPr>
          <a:lstStyle/>
          <a:p>
            <a:pPr marL="0" indent="0">
              <a:buNone/>
            </a:pPr>
            <a:r>
              <a:rPr kumimoji="1" lang="ja-JP" altLang="en-US" sz="1600" b="1" dirty="0"/>
              <a:t>①印象に残ったプロジェクト</a:t>
            </a:r>
            <a:endParaRPr kumimoji="1" lang="en-US" altLang="ja-JP" sz="1600" b="1" dirty="0"/>
          </a:p>
          <a:p>
            <a:pPr marL="0" indent="0">
              <a:buNone/>
            </a:pPr>
            <a:r>
              <a:rPr kumimoji="1" lang="ja-JP" altLang="en-US" sz="1600" dirty="0"/>
              <a:t>「ネパールの中学校へのトイレ・手洗い場建設と交流訪問事業」</a:t>
            </a:r>
            <a:endParaRPr kumimoji="1" lang="en-US" altLang="ja-JP" sz="1600" dirty="0"/>
          </a:p>
          <a:p>
            <a:pPr marL="0" indent="0">
              <a:buNone/>
            </a:pPr>
            <a:r>
              <a:rPr kumimoji="1" lang="ja-JP" altLang="en-US" sz="1600" b="1" dirty="0"/>
              <a:t>②事業概要</a:t>
            </a:r>
            <a:endParaRPr kumimoji="1" lang="en-US" altLang="ja-JP" sz="1600" b="1" dirty="0"/>
          </a:p>
          <a:p>
            <a:pPr marL="0" indent="0">
              <a:buNone/>
            </a:pPr>
            <a:r>
              <a:rPr kumimoji="1" lang="ja-JP" altLang="en-US" sz="1600" dirty="0"/>
              <a:t>水道インフラ整備が遅れるカトマンズの中学校にトイレと手洗い場を建設、衛生環境を整備、</a:t>
            </a:r>
            <a:r>
              <a:rPr kumimoji="1" lang="en-US" altLang="ja-JP" sz="1600" dirty="0"/>
              <a:t>WASH</a:t>
            </a:r>
            <a:r>
              <a:rPr kumimoji="1" lang="ja-JP" altLang="en-US" sz="1600" dirty="0"/>
              <a:t> </a:t>
            </a:r>
            <a:r>
              <a:rPr kumimoji="1" lang="en-US" altLang="ja-JP" sz="1600" dirty="0"/>
              <a:t>Training</a:t>
            </a:r>
            <a:r>
              <a:rPr kumimoji="1" lang="ja-JP" altLang="en-US" sz="1600" dirty="0"/>
              <a:t>を実施し、現地人と交流を図った。</a:t>
            </a:r>
            <a:endParaRPr kumimoji="1" lang="en-US" altLang="ja-JP" sz="1600" dirty="0"/>
          </a:p>
          <a:p>
            <a:pPr marL="0" indent="0">
              <a:buNone/>
            </a:pPr>
            <a:r>
              <a:rPr kumimoji="1" lang="ja-JP" altLang="en-US" sz="1600" b="1" dirty="0"/>
              <a:t>③プロジェクト効果</a:t>
            </a:r>
            <a:endParaRPr kumimoji="1" lang="en-US" altLang="ja-JP" sz="1600" b="1" dirty="0"/>
          </a:p>
          <a:p>
            <a:pPr marL="0" indent="0">
              <a:buNone/>
            </a:pPr>
            <a:r>
              <a:rPr kumimoji="1" lang="ja-JP" altLang="en-US" sz="1600" dirty="0"/>
              <a:t>・インフラ整備</a:t>
            </a:r>
            <a:endParaRPr kumimoji="1" lang="en-US" altLang="ja-JP" sz="1600" dirty="0"/>
          </a:p>
          <a:p>
            <a:pPr marL="0" indent="0">
              <a:buNone/>
            </a:pPr>
            <a:r>
              <a:rPr kumimoji="1" lang="ja-JP" altLang="en-US" sz="1600" dirty="0"/>
              <a:t>・子供達を取り巻く衛生環境の整備</a:t>
            </a:r>
            <a:endParaRPr kumimoji="1" lang="en-US" altLang="ja-JP" sz="1600" dirty="0"/>
          </a:p>
          <a:p>
            <a:pPr marL="0" indent="0">
              <a:buNone/>
            </a:pPr>
            <a:r>
              <a:rPr kumimoji="1" lang="ja-JP" altLang="en-US" sz="1600" dirty="0"/>
              <a:t>・子供達・教師等との交流</a:t>
            </a:r>
            <a:endParaRPr kumimoji="1" lang="en-US" altLang="ja-JP" sz="1600" dirty="0"/>
          </a:p>
          <a:p>
            <a:pPr marL="0" indent="0">
              <a:buNone/>
            </a:pPr>
            <a:r>
              <a:rPr kumimoji="1" lang="ja-JP" altLang="en-US" sz="1600" b="1" dirty="0"/>
              <a:t>④その他</a:t>
            </a:r>
            <a:endParaRPr kumimoji="1" lang="en-US" altLang="ja-JP" sz="1600" b="1" dirty="0"/>
          </a:p>
          <a:p>
            <a:pPr marL="0" indent="0">
              <a:buNone/>
            </a:pPr>
            <a:r>
              <a:rPr kumimoji="1" lang="ja-JP" altLang="en-US" sz="1600" dirty="0"/>
              <a:t>・事業費   ：</a:t>
            </a:r>
            <a:r>
              <a:rPr kumimoji="1" lang="en-US" altLang="ja-JP" sz="1600" dirty="0"/>
              <a:t>376,858</a:t>
            </a:r>
            <a:r>
              <a:rPr kumimoji="1" lang="ja-JP" altLang="en-US" sz="1600" dirty="0"/>
              <a:t>円</a:t>
            </a:r>
            <a:endParaRPr kumimoji="1" lang="en-US" altLang="ja-JP" sz="1600" dirty="0"/>
          </a:p>
          <a:p>
            <a:pPr marL="0" indent="0">
              <a:buNone/>
            </a:pPr>
            <a:r>
              <a:rPr kumimoji="1" lang="ja-JP" altLang="en-US" sz="1600" dirty="0"/>
              <a:t>・参加人員：７名</a:t>
            </a:r>
            <a:endParaRPr kumimoji="1" lang="en-US" altLang="ja-JP" sz="1600" dirty="0"/>
          </a:p>
          <a:p>
            <a:pPr marL="0" indent="0">
              <a:buNone/>
            </a:pPr>
            <a:r>
              <a:rPr kumimoji="1" lang="ja-JP" altLang="en-US" sz="1600" dirty="0"/>
              <a:t>・行程：福岡～バンコク～カトマンズ</a:t>
            </a:r>
            <a:endParaRPr kumimoji="1" lang="en-US" altLang="ja-JP" sz="1600" dirty="0"/>
          </a:p>
          <a:p>
            <a:pPr marL="0" indent="0">
              <a:buNone/>
            </a:pPr>
            <a:r>
              <a:rPr kumimoji="1" lang="ja-JP" altLang="en-US" sz="1600" dirty="0"/>
              <a:t>・</a:t>
            </a:r>
            <a:r>
              <a:rPr kumimoji="1" lang="en-US" altLang="ja-JP" sz="1600" dirty="0"/>
              <a:t>2019-20</a:t>
            </a:r>
            <a:r>
              <a:rPr kumimoji="1" lang="ja-JP" altLang="en-US" sz="1600" dirty="0"/>
              <a:t>年</a:t>
            </a:r>
            <a:r>
              <a:rPr kumimoji="1" lang="en-US" altLang="ja-JP" sz="1600" b="1" dirty="0">
                <a:solidFill>
                  <a:srgbClr val="FF0000"/>
                </a:solidFill>
              </a:rPr>
              <a:t>RI2740</a:t>
            </a:r>
            <a:r>
              <a:rPr kumimoji="1" lang="ja-JP" altLang="en-US" sz="1600" b="1" dirty="0">
                <a:solidFill>
                  <a:srgbClr val="FF0000"/>
                </a:solidFill>
              </a:rPr>
              <a:t>地区グローバル補助金</a:t>
            </a:r>
            <a:r>
              <a:rPr kumimoji="1" lang="ja-JP" altLang="en-US" sz="1600" dirty="0"/>
              <a:t>、並びに地区補助金、大村</a:t>
            </a:r>
            <a:r>
              <a:rPr kumimoji="1" lang="en-US" altLang="ja-JP" sz="1600" dirty="0"/>
              <a:t>RC60</a:t>
            </a:r>
            <a:r>
              <a:rPr kumimoji="1" lang="ja-JP" altLang="en-US" sz="1600" dirty="0"/>
              <a:t>周年記念事業との共催</a:t>
            </a:r>
            <a:endParaRPr kumimoji="1" lang="en-US" altLang="ja-JP" sz="1600" dirty="0"/>
          </a:p>
          <a:p>
            <a:pPr marL="0" indent="0">
              <a:buNone/>
            </a:pPr>
            <a:r>
              <a:rPr kumimoji="1" lang="ja-JP" altLang="en-US" sz="1600" dirty="0"/>
              <a:t>・</a:t>
            </a:r>
            <a:r>
              <a:rPr kumimoji="1" lang="en-US" altLang="ja-JP" sz="1600" dirty="0"/>
              <a:t>Patan Durbar Square RC</a:t>
            </a:r>
            <a:r>
              <a:rPr kumimoji="1" lang="ja-JP" altLang="en-US" sz="1600" dirty="0"/>
              <a:t>の例会にも出席、国を超えてロータリアン同志が交流</a:t>
            </a:r>
            <a:endParaRPr kumimoji="1" lang="en-US" altLang="ja-JP" sz="1600" dirty="0"/>
          </a:p>
          <a:p>
            <a:pPr marL="0" indent="0">
              <a:buNone/>
            </a:pPr>
            <a:endParaRPr kumimoji="1" lang="en-US" altLang="ja-JP" sz="1600" b="1" dirty="0"/>
          </a:p>
          <a:p>
            <a:pPr marL="0" indent="0">
              <a:buNone/>
            </a:pPr>
            <a:endParaRPr kumimoji="1" lang="en-US" altLang="ja-JP" sz="1600" b="1" dirty="0"/>
          </a:p>
        </p:txBody>
      </p:sp>
      <p:pic>
        <p:nvPicPr>
          <p:cNvPr id="8" name="図 7">
            <a:extLst>
              <a:ext uri="{FF2B5EF4-FFF2-40B4-BE49-F238E27FC236}">
                <a16:creationId xmlns:a16="http://schemas.microsoft.com/office/drawing/2014/main" id="{5F470C7E-382F-4AEC-93C7-4A94E05A3C62}"/>
              </a:ext>
            </a:extLst>
          </p:cNvPr>
          <p:cNvPicPr>
            <a:picLocks noChangeAspect="1"/>
          </p:cNvPicPr>
          <p:nvPr/>
        </p:nvPicPr>
        <p:blipFill>
          <a:blip r:embed="rId3"/>
          <a:stretch>
            <a:fillRect/>
          </a:stretch>
        </p:blipFill>
        <p:spPr>
          <a:xfrm>
            <a:off x="1363196" y="2181290"/>
            <a:ext cx="1147395" cy="1464747"/>
          </a:xfrm>
          <a:prstGeom prst="rect">
            <a:avLst/>
          </a:prstGeom>
        </p:spPr>
      </p:pic>
      <p:sp>
        <p:nvSpPr>
          <p:cNvPr id="10" name="コンテンツ プレースホルダー 2">
            <a:extLst>
              <a:ext uri="{FF2B5EF4-FFF2-40B4-BE49-F238E27FC236}">
                <a16:creationId xmlns:a16="http://schemas.microsoft.com/office/drawing/2014/main" id="{E2535F2B-37C1-4C40-B226-39E02BC3F342}"/>
              </a:ext>
            </a:extLst>
          </p:cNvPr>
          <p:cNvSpPr txBox="1">
            <a:spLocks/>
          </p:cNvSpPr>
          <p:nvPr/>
        </p:nvSpPr>
        <p:spPr>
          <a:xfrm>
            <a:off x="1462647" y="3977818"/>
            <a:ext cx="2175228" cy="372837"/>
          </a:xfrm>
          <a:prstGeom prst="rect">
            <a:avLst/>
          </a:prstGeom>
        </p:spPr>
        <p:txBody>
          <a:bodyPr lIns="109728" tIns="109728" rIns="109728" bIns="91440">
            <a:normAutofit/>
          </a:bodyPr>
          <a:lstStyle>
            <a:lvl1pPr marL="0" indent="0" algn="l" defTabSz="914400" rtl="0" eaLnBrk="1" latinLnBrk="0" hangingPunct="1">
              <a:lnSpc>
                <a:spcPct val="105000"/>
              </a:lnSpc>
              <a:spcBef>
                <a:spcPts val="900"/>
              </a:spcBef>
              <a:buClr>
                <a:schemeClr val="accent5"/>
              </a:buClr>
              <a:buFont typeface="Avenir Next LT Pro" panose="020B0504020202020204" pitchFamily="34" charset="0"/>
              <a:buNone/>
              <a:defRPr sz="2000" kern="1200" spc="20">
                <a:solidFill>
                  <a:schemeClr val="tx1"/>
                </a:solidFill>
                <a:latin typeface="+mn-lt"/>
                <a:ea typeface="+mn-ea"/>
                <a:cs typeface="+mn-cs"/>
              </a:defRPr>
            </a:lvl1pPr>
            <a:lvl2pPr marL="457200" indent="0" algn="l" defTabSz="914400" rtl="0" eaLnBrk="1" latinLnBrk="0" hangingPunct="1">
              <a:lnSpc>
                <a:spcPct val="105000"/>
              </a:lnSpc>
              <a:spcBef>
                <a:spcPts val="900"/>
              </a:spcBef>
              <a:buFont typeface="Arial" panose="020B0604020202020204" pitchFamily="34" charset="0"/>
              <a:buNone/>
              <a:defRPr sz="1400" kern="1200" spc="20">
                <a:solidFill>
                  <a:schemeClr val="tx1">
                    <a:lumMod val="75000"/>
                    <a:lumOff val="25000"/>
                  </a:schemeClr>
                </a:solidFill>
                <a:latin typeface="+mn-lt"/>
                <a:ea typeface="+mn-ea"/>
                <a:cs typeface="+mn-cs"/>
              </a:defRPr>
            </a:lvl2pPr>
            <a:lvl3pPr marL="914400" indent="0" algn="l" defTabSz="914400" rtl="0" eaLnBrk="1" latinLnBrk="0" hangingPunct="1">
              <a:lnSpc>
                <a:spcPct val="105000"/>
              </a:lnSpc>
              <a:spcBef>
                <a:spcPts val="600"/>
              </a:spcBef>
              <a:buClr>
                <a:schemeClr val="accent5"/>
              </a:buClr>
              <a:buFont typeface="Avenir Next LT Pro" panose="020B0504020202020204" pitchFamily="34" charset="0"/>
              <a:buNone/>
              <a:defRPr sz="1200" kern="1200" spc="20">
                <a:solidFill>
                  <a:schemeClr val="tx1"/>
                </a:solidFill>
                <a:latin typeface="+mn-lt"/>
                <a:ea typeface="+mn-ea"/>
                <a:cs typeface="+mn-cs"/>
              </a:defRPr>
            </a:lvl3pPr>
            <a:lvl4pPr marL="1371600" indent="0" algn="l" defTabSz="914400" rtl="0" eaLnBrk="1" latinLnBrk="0" hangingPunct="1">
              <a:lnSpc>
                <a:spcPct val="105000"/>
              </a:lnSpc>
              <a:spcBef>
                <a:spcPts val="600"/>
              </a:spcBef>
              <a:buFontTx/>
              <a:buNone/>
              <a:defRPr sz="1000" i="1" kern="1200" spc="20">
                <a:solidFill>
                  <a:schemeClr val="tx1">
                    <a:lumMod val="75000"/>
                    <a:lumOff val="25000"/>
                  </a:schemeClr>
                </a:solidFill>
                <a:latin typeface="+mn-lt"/>
                <a:ea typeface="+mn-ea"/>
                <a:cs typeface="+mn-cs"/>
              </a:defRPr>
            </a:lvl4pPr>
            <a:lvl5pPr marL="1828800" indent="0" algn="l" defTabSz="914400" rtl="0" eaLnBrk="1" latinLnBrk="0" hangingPunct="1">
              <a:lnSpc>
                <a:spcPct val="105000"/>
              </a:lnSpc>
              <a:spcBef>
                <a:spcPts val="600"/>
              </a:spcBef>
              <a:buClr>
                <a:schemeClr val="accent5"/>
              </a:buClr>
              <a:buFont typeface="Avenir Next LT Pro" panose="020B0504020202020204" pitchFamily="34" charset="0"/>
              <a:buNone/>
              <a:defRPr sz="1000" kern="1200" spc="2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kumimoji="1" lang="ja-JP" altLang="en-US" sz="1050" b="1" dirty="0"/>
              <a:t>岡村ロータリー財団委員長</a:t>
            </a:r>
            <a:endParaRPr kumimoji="1" lang="en-US" altLang="ja-JP" sz="1050" b="1" dirty="0"/>
          </a:p>
          <a:p>
            <a:endParaRPr kumimoji="1" lang="en-US" altLang="ja-JP" dirty="0"/>
          </a:p>
        </p:txBody>
      </p:sp>
      <p:pic>
        <p:nvPicPr>
          <p:cNvPr id="2" name="図 1">
            <a:extLst>
              <a:ext uri="{FF2B5EF4-FFF2-40B4-BE49-F238E27FC236}">
                <a16:creationId xmlns:a16="http://schemas.microsoft.com/office/drawing/2014/main" id="{D2C355F6-CDF3-4167-831C-39970A0CC33E}"/>
              </a:ext>
            </a:extLst>
          </p:cNvPr>
          <p:cNvPicPr>
            <a:picLocks noChangeAspect="1"/>
          </p:cNvPicPr>
          <p:nvPr/>
        </p:nvPicPr>
        <p:blipFill>
          <a:blip r:embed="rId4"/>
          <a:stretch>
            <a:fillRect/>
          </a:stretch>
        </p:blipFill>
        <p:spPr>
          <a:xfrm>
            <a:off x="8168291" y="0"/>
            <a:ext cx="4023709" cy="652329"/>
          </a:xfrm>
          <a:prstGeom prst="rect">
            <a:avLst/>
          </a:prstGeom>
        </p:spPr>
      </p:pic>
      <p:sp>
        <p:nvSpPr>
          <p:cNvPr id="9" name="コンテンツ プレースホルダー 2">
            <a:extLst>
              <a:ext uri="{FF2B5EF4-FFF2-40B4-BE49-F238E27FC236}">
                <a16:creationId xmlns:a16="http://schemas.microsoft.com/office/drawing/2014/main" id="{F7BE6951-BDEC-4B85-BA10-529AF39327AC}"/>
              </a:ext>
            </a:extLst>
          </p:cNvPr>
          <p:cNvSpPr txBox="1">
            <a:spLocks/>
          </p:cNvSpPr>
          <p:nvPr/>
        </p:nvSpPr>
        <p:spPr>
          <a:xfrm>
            <a:off x="1462647" y="6158963"/>
            <a:ext cx="2175228" cy="587204"/>
          </a:xfrm>
          <a:prstGeom prst="rect">
            <a:avLst/>
          </a:prstGeom>
        </p:spPr>
        <p:txBody>
          <a:bodyPr lIns="109728" tIns="109728" rIns="109728" bIns="91440">
            <a:normAutofit/>
          </a:bodyPr>
          <a:lstStyle>
            <a:lvl1pPr marL="0" indent="0" algn="l" defTabSz="914400" rtl="0" eaLnBrk="1" latinLnBrk="0" hangingPunct="1">
              <a:lnSpc>
                <a:spcPct val="105000"/>
              </a:lnSpc>
              <a:spcBef>
                <a:spcPts val="900"/>
              </a:spcBef>
              <a:buClr>
                <a:schemeClr val="accent5"/>
              </a:buClr>
              <a:buFont typeface="Avenir Next LT Pro" panose="020B0504020202020204" pitchFamily="34" charset="0"/>
              <a:buNone/>
              <a:defRPr sz="2000" kern="1200" spc="20">
                <a:solidFill>
                  <a:schemeClr val="tx1"/>
                </a:solidFill>
                <a:latin typeface="+mn-lt"/>
                <a:ea typeface="+mn-ea"/>
                <a:cs typeface="+mn-cs"/>
              </a:defRPr>
            </a:lvl1pPr>
            <a:lvl2pPr marL="457200" indent="0" algn="l" defTabSz="914400" rtl="0" eaLnBrk="1" latinLnBrk="0" hangingPunct="1">
              <a:lnSpc>
                <a:spcPct val="105000"/>
              </a:lnSpc>
              <a:spcBef>
                <a:spcPts val="900"/>
              </a:spcBef>
              <a:buFont typeface="Arial" panose="020B0604020202020204" pitchFamily="34" charset="0"/>
              <a:buNone/>
              <a:defRPr sz="1400" kern="1200" spc="20">
                <a:solidFill>
                  <a:schemeClr val="tx1">
                    <a:lumMod val="75000"/>
                    <a:lumOff val="25000"/>
                  </a:schemeClr>
                </a:solidFill>
                <a:latin typeface="+mn-lt"/>
                <a:ea typeface="+mn-ea"/>
                <a:cs typeface="+mn-cs"/>
              </a:defRPr>
            </a:lvl2pPr>
            <a:lvl3pPr marL="914400" indent="0" algn="l" defTabSz="914400" rtl="0" eaLnBrk="1" latinLnBrk="0" hangingPunct="1">
              <a:lnSpc>
                <a:spcPct val="105000"/>
              </a:lnSpc>
              <a:spcBef>
                <a:spcPts val="600"/>
              </a:spcBef>
              <a:buClr>
                <a:schemeClr val="accent5"/>
              </a:buClr>
              <a:buFont typeface="Avenir Next LT Pro" panose="020B0504020202020204" pitchFamily="34" charset="0"/>
              <a:buNone/>
              <a:defRPr sz="1200" kern="1200" spc="20">
                <a:solidFill>
                  <a:schemeClr val="tx1"/>
                </a:solidFill>
                <a:latin typeface="+mn-lt"/>
                <a:ea typeface="+mn-ea"/>
                <a:cs typeface="+mn-cs"/>
              </a:defRPr>
            </a:lvl3pPr>
            <a:lvl4pPr marL="1371600" indent="0" algn="l" defTabSz="914400" rtl="0" eaLnBrk="1" latinLnBrk="0" hangingPunct="1">
              <a:lnSpc>
                <a:spcPct val="105000"/>
              </a:lnSpc>
              <a:spcBef>
                <a:spcPts val="600"/>
              </a:spcBef>
              <a:buFontTx/>
              <a:buNone/>
              <a:defRPr sz="1000" i="1" kern="1200" spc="20">
                <a:solidFill>
                  <a:schemeClr val="tx1">
                    <a:lumMod val="75000"/>
                    <a:lumOff val="25000"/>
                  </a:schemeClr>
                </a:solidFill>
                <a:latin typeface="+mn-lt"/>
                <a:ea typeface="+mn-ea"/>
                <a:cs typeface="+mn-cs"/>
              </a:defRPr>
            </a:lvl4pPr>
            <a:lvl5pPr marL="1828800" indent="0" algn="l" defTabSz="914400" rtl="0" eaLnBrk="1" latinLnBrk="0" hangingPunct="1">
              <a:lnSpc>
                <a:spcPct val="105000"/>
              </a:lnSpc>
              <a:spcBef>
                <a:spcPts val="600"/>
              </a:spcBef>
              <a:buClr>
                <a:schemeClr val="accent5"/>
              </a:buClr>
              <a:buFont typeface="Avenir Next LT Pro" panose="020B0504020202020204" pitchFamily="34" charset="0"/>
              <a:buNone/>
              <a:defRPr sz="1000" kern="1200" spc="2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nSpc>
                <a:spcPts val="500"/>
              </a:lnSpc>
            </a:pPr>
            <a:r>
              <a:rPr lang="ja-JP" altLang="en-US" sz="1100" b="1" dirty="0"/>
              <a:t>大村ＲＣ</a:t>
            </a:r>
            <a:endParaRPr lang="en-US" altLang="ja-JP" sz="1100" b="1" dirty="0"/>
          </a:p>
          <a:p>
            <a:pPr>
              <a:lnSpc>
                <a:spcPts val="500"/>
              </a:lnSpc>
            </a:pPr>
            <a:r>
              <a:rPr kumimoji="1" lang="ja-JP" altLang="en-US" sz="1100" b="1" dirty="0"/>
              <a:t>森本</a:t>
            </a:r>
            <a:r>
              <a:rPr lang="ja-JP" altLang="en-US" sz="1100" b="1" dirty="0"/>
              <a:t>大輔</a:t>
            </a:r>
            <a:r>
              <a:rPr kumimoji="1" lang="ja-JP" altLang="en-US" sz="1100" b="1" dirty="0"/>
              <a:t>会員</a:t>
            </a:r>
            <a:endParaRPr kumimoji="1" lang="en-US" altLang="ja-JP" sz="1100" b="1" dirty="0"/>
          </a:p>
          <a:p>
            <a:endParaRPr kumimoji="1" lang="en-US" altLang="ja-JP" dirty="0"/>
          </a:p>
        </p:txBody>
      </p:sp>
      <p:pic>
        <p:nvPicPr>
          <p:cNvPr id="13" name="図 12" descr="子供を抱えている人たち&#10;&#10;低い精度で自動的に生成された説明">
            <a:extLst>
              <a:ext uri="{FF2B5EF4-FFF2-40B4-BE49-F238E27FC236}">
                <a16:creationId xmlns:a16="http://schemas.microsoft.com/office/drawing/2014/main" id="{1C9EB3B4-F284-424A-8CF0-CFDDBC316E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54674" y="3379531"/>
            <a:ext cx="2785123" cy="2088842"/>
          </a:xfrm>
          <a:prstGeom prst="rect">
            <a:avLst/>
          </a:prstGeom>
        </p:spPr>
      </p:pic>
      <p:pic>
        <p:nvPicPr>
          <p:cNvPr id="5" name="図プレースホルダー 4" descr="人, 屋内, 天井, 子供 が含まれている画像&#10;&#10;自動的に生成された説明">
            <a:extLst>
              <a:ext uri="{FF2B5EF4-FFF2-40B4-BE49-F238E27FC236}">
                <a16:creationId xmlns:a16="http://schemas.microsoft.com/office/drawing/2014/main" id="{B5BB52DB-73FD-46E7-83D8-15A876F72F6F}"/>
              </a:ext>
            </a:extLst>
          </p:cNvPr>
          <p:cNvPicPr>
            <a:picLocks noGrp="1" noChangeAspect="1"/>
          </p:cNvPicPr>
          <p:nvPr>
            <p:ph type="pic" idx="1"/>
          </p:nvPr>
        </p:nvPicPr>
        <p:blipFill>
          <a:blip r:embed="rId6">
            <a:extLst>
              <a:ext uri="{28A0092B-C50C-407E-A947-70E740481C1C}">
                <a14:useLocalDpi xmlns:a14="http://schemas.microsoft.com/office/drawing/2010/main" val="0"/>
              </a:ext>
            </a:extLst>
          </a:blip>
          <a:srcRect l="5922" r="5922"/>
          <a:stretch>
            <a:fillRect/>
          </a:stretch>
        </p:blipFill>
        <p:spPr>
          <a:xfrm>
            <a:off x="6383946" y="1975557"/>
            <a:ext cx="2476198" cy="2106680"/>
          </a:xfrm>
        </p:spPr>
      </p:pic>
      <p:pic>
        <p:nvPicPr>
          <p:cNvPr id="11" name="図 10" descr="川の前にいる男性&#10;&#10;低い精度で自動的に生成された説明">
            <a:extLst>
              <a:ext uri="{FF2B5EF4-FFF2-40B4-BE49-F238E27FC236}">
                <a16:creationId xmlns:a16="http://schemas.microsoft.com/office/drawing/2014/main" id="{D6CAAFA9-C63B-490E-8780-0365D67631A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84255" y="4280925"/>
            <a:ext cx="1460173" cy="1823132"/>
          </a:xfrm>
          <a:prstGeom prst="rect">
            <a:avLst/>
          </a:prstGeom>
        </p:spPr>
      </p:pic>
      <p:sp>
        <p:nvSpPr>
          <p:cNvPr id="17" name="テキスト ボックス 16">
            <a:extLst>
              <a:ext uri="{FF2B5EF4-FFF2-40B4-BE49-F238E27FC236}">
                <a16:creationId xmlns:a16="http://schemas.microsoft.com/office/drawing/2014/main" id="{6FFB4F85-0D4B-4D2D-95F8-6EB10A34D3DE}"/>
              </a:ext>
            </a:extLst>
          </p:cNvPr>
          <p:cNvSpPr txBox="1"/>
          <p:nvPr/>
        </p:nvSpPr>
        <p:spPr>
          <a:xfrm>
            <a:off x="8911791" y="5777151"/>
            <a:ext cx="2557655" cy="923330"/>
          </a:xfrm>
          <a:prstGeom prst="rect">
            <a:avLst/>
          </a:prstGeom>
          <a:noFill/>
        </p:spPr>
        <p:txBody>
          <a:bodyPr wrap="square">
            <a:spAutoFit/>
          </a:bodyPr>
          <a:lstStyle/>
          <a:p>
            <a:r>
              <a:rPr lang="ja-JP" altLang="en-US" b="1" dirty="0">
                <a:solidFill>
                  <a:srgbClr val="FF0000"/>
                </a:solidFill>
              </a:rPr>
              <a:t>グローバル補助金との併用でより大きなプロジェクト展開を！</a:t>
            </a:r>
          </a:p>
        </p:txBody>
      </p:sp>
      <p:pic>
        <p:nvPicPr>
          <p:cNvPr id="12" name="図 11" descr="スーツを着た男性&#10;&#10;自動的に生成された説明">
            <a:extLst>
              <a:ext uri="{FF2B5EF4-FFF2-40B4-BE49-F238E27FC236}">
                <a16:creationId xmlns:a16="http://schemas.microsoft.com/office/drawing/2014/main" id="{67BFDCC3-A992-4A9C-9B41-BE76DB0236E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84254" y="1941819"/>
            <a:ext cx="1460173" cy="2083977"/>
          </a:xfrm>
          <a:prstGeom prst="rect">
            <a:avLst/>
          </a:prstGeom>
        </p:spPr>
      </p:pic>
    </p:spTree>
    <p:extLst>
      <p:ext uri="{BB962C8B-B14F-4D97-AF65-F5344CB8AC3E}">
        <p14:creationId xmlns:p14="http://schemas.microsoft.com/office/powerpoint/2010/main" val="34536888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D442B8C2-77B2-4220-95CD-20049FC2C453}"/>
              </a:ext>
            </a:extLst>
          </p:cNvPr>
          <p:cNvSpPr>
            <a:spLocks noGrp="1"/>
          </p:cNvSpPr>
          <p:nvPr>
            <p:ph type="title"/>
          </p:nvPr>
        </p:nvSpPr>
        <p:spPr>
          <a:xfrm>
            <a:off x="1303416" y="978406"/>
            <a:ext cx="9285563" cy="683430"/>
          </a:xfrm>
        </p:spPr>
        <p:txBody>
          <a:bodyPr>
            <a:normAutofit fontScale="90000"/>
          </a:bodyPr>
          <a:lstStyle/>
          <a:p>
            <a:r>
              <a:rPr lang="ja-JP" altLang="en-US" dirty="0"/>
              <a:t>私にとっての地区補助金プロジェクト③</a:t>
            </a:r>
          </a:p>
        </p:txBody>
      </p:sp>
      <p:pic>
        <p:nvPicPr>
          <p:cNvPr id="8" name="図 7">
            <a:extLst>
              <a:ext uri="{FF2B5EF4-FFF2-40B4-BE49-F238E27FC236}">
                <a16:creationId xmlns:a16="http://schemas.microsoft.com/office/drawing/2014/main" id="{5F470C7E-382F-4AEC-93C7-4A94E05A3C62}"/>
              </a:ext>
            </a:extLst>
          </p:cNvPr>
          <p:cNvPicPr>
            <a:picLocks noChangeAspect="1"/>
          </p:cNvPicPr>
          <p:nvPr/>
        </p:nvPicPr>
        <p:blipFill>
          <a:blip r:embed="rId2"/>
          <a:stretch>
            <a:fillRect/>
          </a:stretch>
        </p:blipFill>
        <p:spPr>
          <a:xfrm>
            <a:off x="1303416" y="2163670"/>
            <a:ext cx="1367538" cy="1547027"/>
          </a:xfrm>
          <a:prstGeom prst="rect">
            <a:avLst/>
          </a:prstGeom>
        </p:spPr>
      </p:pic>
      <p:sp>
        <p:nvSpPr>
          <p:cNvPr id="10" name="コンテンツ プレースホルダー 2">
            <a:extLst>
              <a:ext uri="{FF2B5EF4-FFF2-40B4-BE49-F238E27FC236}">
                <a16:creationId xmlns:a16="http://schemas.microsoft.com/office/drawing/2014/main" id="{E2535F2B-37C1-4C40-B226-39E02BC3F342}"/>
              </a:ext>
            </a:extLst>
          </p:cNvPr>
          <p:cNvSpPr txBox="1">
            <a:spLocks/>
          </p:cNvSpPr>
          <p:nvPr/>
        </p:nvSpPr>
        <p:spPr>
          <a:xfrm>
            <a:off x="1266572" y="3492174"/>
            <a:ext cx="1362470" cy="1547027"/>
          </a:xfrm>
          <a:prstGeom prst="rect">
            <a:avLst/>
          </a:prstGeom>
        </p:spPr>
        <p:txBody>
          <a:bodyPr lIns="109728" tIns="109728" rIns="109728" bIns="91440">
            <a:normAutofit/>
          </a:bodyPr>
          <a:lstStyle>
            <a:lvl1pPr marL="0" indent="0" algn="l" defTabSz="914400" rtl="0" eaLnBrk="1" latinLnBrk="0" hangingPunct="1">
              <a:lnSpc>
                <a:spcPct val="105000"/>
              </a:lnSpc>
              <a:spcBef>
                <a:spcPts val="900"/>
              </a:spcBef>
              <a:buClr>
                <a:schemeClr val="accent5"/>
              </a:buClr>
              <a:buFont typeface="Avenir Next LT Pro" panose="020B0504020202020204" pitchFamily="34" charset="0"/>
              <a:buNone/>
              <a:defRPr sz="2000" kern="1200" spc="20">
                <a:solidFill>
                  <a:schemeClr val="tx1"/>
                </a:solidFill>
                <a:latin typeface="+mn-lt"/>
                <a:ea typeface="+mn-ea"/>
                <a:cs typeface="+mn-cs"/>
              </a:defRPr>
            </a:lvl1pPr>
            <a:lvl2pPr marL="457200" indent="0" algn="l" defTabSz="914400" rtl="0" eaLnBrk="1" latinLnBrk="0" hangingPunct="1">
              <a:lnSpc>
                <a:spcPct val="105000"/>
              </a:lnSpc>
              <a:spcBef>
                <a:spcPts val="900"/>
              </a:spcBef>
              <a:buFont typeface="Arial" panose="020B0604020202020204" pitchFamily="34" charset="0"/>
              <a:buNone/>
              <a:defRPr sz="1400" kern="1200" spc="20">
                <a:solidFill>
                  <a:schemeClr val="tx1">
                    <a:lumMod val="75000"/>
                    <a:lumOff val="25000"/>
                  </a:schemeClr>
                </a:solidFill>
                <a:latin typeface="+mn-lt"/>
                <a:ea typeface="+mn-ea"/>
                <a:cs typeface="+mn-cs"/>
              </a:defRPr>
            </a:lvl2pPr>
            <a:lvl3pPr marL="914400" indent="0" algn="l" defTabSz="914400" rtl="0" eaLnBrk="1" latinLnBrk="0" hangingPunct="1">
              <a:lnSpc>
                <a:spcPct val="105000"/>
              </a:lnSpc>
              <a:spcBef>
                <a:spcPts val="600"/>
              </a:spcBef>
              <a:buClr>
                <a:schemeClr val="accent5"/>
              </a:buClr>
              <a:buFont typeface="Avenir Next LT Pro" panose="020B0504020202020204" pitchFamily="34" charset="0"/>
              <a:buNone/>
              <a:defRPr sz="1200" kern="1200" spc="20">
                <a:solidFill>
                  <a:schemeClr val="tx1"/>
                </a:solidFill>
                <a:latin typeface="+mn-lt"/>
                <a:ea typeface="+mn-ea"/>
                <a:cs typeface="+mn-cs"/>
              </a:defRPr>
            </a:lvl3pPr>
            <a:lvl4pPr marL="1371600" indent="0" algn="l" defTabSz="914400" rtl="0" eaLnBrk="1" latinLnBrk="0" hangingPunct="1">
              <a:lnSpc>
                <a:spcPct val="105000"/>
              </a:lnSpc>
              <a:spcBef>
                <a:spcPts val="600"/>
              </a:spcBef>
              <a:buFontTx/>
              <a:buNone/>
              <a:defRPr sz="1000" i="1" kern="1200" spc="20">
                <a:solidFill>
                  <a:schemeClr val="tx1">
                    <a:lumMod val="75000"/>
                    <a:lumOff val="25000"/>
                  </a:schemeClr>
                </a:solidFill>
                <a:latin typeface="+mn-lt"/>
                <a:ea typeface="+mn-ea"/>
                <a:cs typeface="+mn-cs"/>
              </a:defRPr>
            </a:lvl4pPr>
            <a:lvl5pPr marL="1828800" indent="0" algn="l" defTabSz="914400" rtl="0" eaLnBrk="1" latinLnBrk="0" hangingPunct="1">
              <a:lnSpc>
                <a:spcPct val="105000"/>
              </a:lnSpc>
              <a:spcBef>
                <a:spcPts val="600"/>
              </a:spcBef>
              <a:buClr>
                <a:schemeClr val="accent5"/>
              </a:buClr>
              <a:buFont typeface="Avenir Next LT Pro" panose="020B0504020202020204" pitchFamily="34" charset="0"/>
              <a:buNone/>
              <a:defRPr sz="1000" kern="1200" spc="2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nSpc>
                <a:spcPts val="500"/>
              </a:lnSpc>
            </a:pPr>
            <a:r>
              <a:rPr lang="ja-JP" altLang="en-US" sz="1200" b="1" dirty="0"/>
              <a:t>大村ＲＣ</a:t>
            </a:r>
            <a:endParaRPr lang="en-US" altLang="ja-JP" sz="1200" b="1" dirty="0"/>
          </a:p>
          <a:p>
            <a:pPr>
              <a:lnSpc>
                <a:spcPts val="500"/>
              </a:lnSpc>
            </a:pPr>
            <a:r>
              <a:rPr kumimoji="1" lang="ja-JP" altLang="en-US" sz="1200" b="1" dirty="0"/>
              <a:t>竹房政美会長　</a:t>
            </a:r>
            <a:endParaRPr kumimoji="1" lang="en-US" altLang="ja-JP" sz="1200" b="1" dirty="0"/>
          </a:p>
          <a:p>
            <a:endParaRPr kumimoji="1" lang="en-US" altLang="ja-JP" dirty="0"/>
          </a:p>
        </p:txBody>
      </p:sp>
      <p:pic>
        <p:nvPicPr>
          <p:cNvPr id="2" name="図 1">
            <a:extLst>
              <a:ext uri="{FF2B5EF4-FFF2-40B4-BE49-F238E27FC236}">
                <a16:creationId xmlns:a16="http://schemas.microsoft.com/office/drawing/2014/main" id="{60038B41-4AE4-4630-B16E-0011025D90ED}"/>
              </a:ext>
            </a:extLst>
          </p:cNvPr>
          <p:cNvPicPr>
            <a:picLocks noChangeAspect="1"/>
          </p:cNvPicPr>
          <p:nvPr/>
        </p:nvPicPr>
        <p:blipFill>
          <a:blip r:embed="rId3"/>
          <a:stretch>
            <a:fillRect/>
          </a:stretch>
        </p:blipFill>
        <p:spPr>
          <a:xfrm>
            <a:off x="8168291" y="0"/>
            <a:ext cx="4023709" cy="652329"/>
          </a:xfrm>
          <a:prstGeom prst="rect">
            <a:avLst/>
          </a:prstGeom>
        </p:spPr>
      </p:pic>
      <p:pic>
        <p:nvPicPr>
          <p:cNvPr id="15" name="図 14" descr="ベンチに座っている子供たち&#10;&#10;中程度の精度で自動的に生成された説明">
            <a:extLst>
              <a:ext uri="{FF2B5EF4-FFF2-40B4-BE49-F238E27FC236}">
                <a16:creationId xmlns:a16="http://schemas.microsoft.com/office/drawing/2014/main" id="{AF235C95-D0C3-42A9-AB94-A6AB8D04C2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28039" y="1865606"/>
            <a:ext cx="3639697" cy="2426466"/>
          </a:xfrm>
          <a:prstGeom prst="rect">
            <a:avLst/>
          </a:prstGeom>
        </p:spPr>
      </p:pic>
      <p:sp>
        <p:nvSpPr>
          <p:cNvPr id="18" name="コンテンツ プレースホルダー 2">
            <a:extLst>
              <a:ext uri="{FF2B5EF4-FFF2-40B4-BE49-F238E27FC236}">
                <a16:creationId xmlns:a16="http://schemas.microsoft.com/office/drawing/2014/main" id="{E3EF4BD7-CD65-4A1B-B406-18502E2F4BEA}"/>
              </a:ext>
            </a:extLst>
          </p:cNvPr>
          <p:cNvSpPr txBox="1">
            <a:spLocks/>
          </p:cNvSpPr>
          <p:nvPr/>
        </p:nvSpPr>
        <p:spPr>
          <a:xfrm>
            <a:off x="2670954" y="1865606"/>
            <a:ext cx="3057085" cy="4882444"/>
          </a:xfrm>
          <a:prstGeom prst="rect">
            <a:avLst/>
          </a:prstGeom>
        </p:spPr>
        <p:txBody>
          <a:bodyPr lIns="109728" tIns="109728" rIns="109728" bIns="91440">
            <a:normAutofit fontScale="77500" lnSpcReduction="20000"/>
          </a:bodyPr>
          <a:lstStyle>
            <a:lvl1pPr marL="0" indent="0" algn="l" defTabSz="914400" rtl="0" eaLnBrk="1" latinLnBrk="0" hangingPunct="1">
              <a:lnSpc>
                <a:spcPct val="105000"/>
              </a:lnSpc>
              <a:spcBef>
                <a:spcPts val="900"/>
              </a:spcBef>
              <a:buClr>
                <a:schemeClr val="accent5"/>
              </a:buClr>
              <a:buFont typeface="Avenir Next LT Pro" panose="020B0504020202020204" pitchFamily="34" charset="0"/>
              <a:buNone/>
              <a:defRPr sz="2000" kern="1200" spc="20">
                <a:solidFill>
                  <a:schemeClr val="tx1"/>
                </a:solidFill>
                <a:latin typeface="+mn-lt"/>
                <a:ea typeface="+mn-ea"/>
                <a:cs typeface="+mn-cs"/>
              </a:defRPr>
            </a:lvl1pPr>
            <a:lvl2pPr marL="457200" indent="0" algn="l" defTabSz="914400" rtl="0" eaLnBrk="1" latinLnBrk="0" hangingPunct="1">
              <a:lnSpc>
                <a:spcPct val="105000"/>
              </a:lnSpc>
              <a:spcBef>
                <a:spcPts val="900"/>
              </a:spcBef>
              <a:buFont typeface="Arial" panose="020B0604020202020204" pitchFamily="34" charset="0"/>
              <a:buNone/>
              <a:defRPr sz="1400" kern="1200" spc="20">
                <a:solidFill>
                  <a:schemeClr val="tx1">
                    <a:lumMod val="75000"/>
                    <a:lumOff val="25000"/>
                  </a:schemeClr>
                </a:solidFill>
                <a:latin typeface="+mn-lt"/>
                <a:ea typeface="+mn-ea"/>
                <a:cs typeface="+mn-cs"/>
              </a:defRPr>
            </a:lvl2pPr>
            <a:lvl3pPr marL="914400" indent="0" algn="l" defTabSz="914400" rtl="0" eaLnBrk="1" latinLnBrk="0" hangingPunct="1">
              <a:lnSpc>
                <a:spcPct val="105000"/>
              </a:lnSpc>
              <a:spcBef>
                <a:spcPts val="600"/>
              </a:spcBef>
              <a:buClr>
                <a:schemeClr val="accent5"/>
              </a:buClr>
              <a:buFont typeface="Avenir Next LT Pro" panose="020B0504020202020204" pitchFamily="34" charset="0"/>
              <a:buNone/>
              <a:defRPr sz="1200" kern="1200" spc="20">
                <a:solidFill>
                  <a:schemeClr val="tx1"/>
                </a:solidFill>
                <a:latin typeface="+mn-lt"/>
                <a:ea typeface="+mn-ea"/>
                <a:cs typeface="+mn-cs"/>
              </a:defRPr>
            </a:lvl3pPr>
            <a:lvl4pPr marL="1371600" indent="0" algn="l" defTabSz="914400" rtl="0" eaLnBrk="1" latinLnBrk="0" hangingPunct="1">
              <a:lnSpc>
                <a:spcPct val="105000"/>
              </a:lnSpc>
              <a:spcBef>
                <a:spcPts val="600"/>
              </a:spcBef>
              <a:buFontTx/>
              <a:buNone/>
              <a:defRPr sz="1000" i="1" kern="1200" spc="20">
                <a:solidFill>
                  <a:schemeClr val="tx1">
                    <a:lumMod val="75000"/>
                    <a:lumOff val="25000"/>
                  </a:schemeClr>
                </a:solidFill>
                <a:latin typeface="+mn-lt"/>
                <a:ea typeface="+mn-ea"/>
                <a:cs typeface="+mn-cs"/>
              </a:defRPr>
            </a:lvl4pPr>
            <a:lvl5pPr marL="1828800" indent="0" algn="l" defTabSz="914400" rtl="0" eaLnBrk="1" latinLnBrk="0" hangingPunct="1">
              <a:lnSpc>
                <a:spcPct val="105000"/>
              </a:lnSpc>
              <a:spcBef>
                <a:spcPts val="600"/>
              </a:spcBef>
              <a:buClr>
                <a:schemeClr val="accent5"/>
              </a:buClr>
              <a:buFont typeface="Avenir Next LT Pro" panose="020B0504020202020204" pitchFamily="34" charset="0"/>
              <a:buNone/>
              <a:defRPr sz="1000" kern="1200" spc="2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kumimoji="1" lang="ja-JP" altLang="en-US" sz="1600" b="1" dirty="0"/>
              <a:t>①印象に残ったプロジェクト</a:t>
            </a:r>
            <a:endParaRPr kumimoji="1" lang="en-US" altLang="ja-JP" sz="1600" b="1" dirty="0"/>
          </a:p>
          <a:p>
            <a:r>
              <a:rPr kumimoji="1" lang="ja-JP" altLang="en-US" sz="1600" dirty="0"/>
              <a:t>「児童の貧困や虐待の保護を目的とした、アニマルセラピーによる心の支援事</a:t>
            </a:r>
            <a:r>
              <a:rPr kumimoji="1" lang="ja-JP" altLang="en-US" sz="1600" b="1" dirty="0"/>
              <a:t>業」</a:t>
            </a:r>
            <a:endParaRPr kumimoji="1" lang="en-US" altLang="ja-JP" sz="1600" b="1" dirty="0"/>
          </a:p>
          <a:p>
            <a:r>
              <a:rPr kumimoji="1" lang="ja-JP" altLang="en-US" sz="1600" b="1" dirty="0"/>
              <a:t>②事業概要</a:t>
            </a:r>
            <a:endParaRPr kumimoji="1" lang="en-US" altLang="ja-JP" sz="1600" b="1" dirty="0"/>
          </a:p>
          <a:p>
            <a:r>
              <a:rPr lang="ja-JP" altLang="en-US" sz="1600" dirty="0"/>
              <a:t>児童養護施設「大村子供の家」に小型ヤギ、ヤギ小屋、育て方の本を寄贈</a:t>
            </a:r>
            <a:endParaRPr kumimoji="1" lang="en-US" altLang="ja-JP" sz="1600" dirty="0"/>
          </a:p>
          <a:p>
            <a:r>
              <a:rPr kumimoji="1" lang="ja-JP" altLang="en-US" sz="1600" b="1" dirty="0"/>
              <a:t>③プロジェクト効果</a:t>
            </a:r>
            <a:endParaRPr kumimoji="1" lang="en-US" altLang="ja-JP" sz="1600" b="1" dirty="0"/>
          </a:p>
          <a:p>
            <a:r>
              <a:rPr kumimoji="1" lang="ja-JP" altLang="en-US" sz="1600" dirty="0"/>
              <a:t>・</a:t>
            </a:r>
            <a:r>
              <a:rPr lang="ja-JP" altLang="en-US" sz="1600" dirty="0"/>
              <a:t>アニマルセラピ</a:t>
            </a:r>
            <a:r>
              <a:rPr kumimoji="1" lang="ja-JP" altLang="en-US" sz="1600" dirty="0"/>
              <a:t>ーによる心の支援</a:t>
            </a:r>
            <a:endParaRPr kumimoji="1" lang="en-US" altLang="ja-JP" sz="1600" dirty="0"/>
          </a:p>
          <a:p>
            <a:r>
              <a:rPr kumimoji="1" lang="ja-JP" altLang="en-US" sz="1600" dirty="0"/>
              <a:t>・児童同士が安心して触れ合うことができる場を提供</a:t>
            </a:r>
            <a:endParaRPr kumimoji="1" lang="en-US" altLang="ja-JP" sz="1600" dirty="0"/>
          </a:p>
          <a:p>
            <a:r>
              <a:rPr kumimoji="1" lang="ja-JP" altLang="en-US" sz="1600" b="1" dirty="0"/>
              <a:t>④その他</a:t>
            </a:r>
            <a:endParaRPr kumimoji="1" lang="en-US" altLang="ja-JP" sz="1600" b="1" dirty="0"/>
          </a:p>
          <a:p>
            <a:r>
              <a:rPr kumimoji="1" lang="ja-JP" altLang="en-US" sz="1600" dirty="0"/>
              <a:t>・事業費   ：</a:t>
            </a:r>
            <a:r>
              <a:rPr lang="en-US" altLang="ja-JP" sz="1600" dirty="0"/>
              <a:t>533,997</a:t>
            </a:r>
            <a:r>
              <a:rPr kumimoji="1" lang="ja-JP" altLang="en-US" sz="1600" dirty="0"/>
              <a:t>円</a:t>
            </a:r>
            <a:endParaRPr kumimoji="1" lang="en-US" altLang="ja-JP" sz="1600" dirty="0"/>
          </a:p>
          <a:p>
            <a:r>
              <a:rPr kumimoji="1" lang="ja-JP" altLang="en-US" sz="1600" dirty="0"/>
              <a:t>・対象：児童養護施設児童約</a:t>
            </a:r>
            <a:r>
              <a:rPr kumimoji="1" lang="en-US" altLang="ja-JP" sz="1600" dirty="0"/>
              <a:t>50</a:t>
            </a:r>
            <a:r>
              <a:rPr kumimoji="1" lang="ja-JP" altLang="en-US" sz="1600" dirty="0"/>
              <a:t>名</a:t>
            </a:r>
            <a:endParaRPr kumimoji="1" lang="en-US" altLang="ja-JP" sz="1600" dirty="0"/>
          </a:p>
          <a:p>
            <a:r>
              <a:rPr kumimoji="1" lang="ja-JP" altLang="en-US" sz="1600" dirty="0"/>
              <a:t>　　　　放課後クラブ利用</a:t>
            </a:r>
            <a:r>
              <a:rPr lang="ja-JP" altLang="en-US" sz="1600" dirty="0"/>
              <a:t>児童約</a:t>
            </a:r>
            <a:r>
              <a:rPr lang="en-US" altLang="ja-JP" sz="1600" dirty="0"/>
              <a:t>100</a:t>
            </a:r>
            <a:r>
              <a:rPr lang="ja-JP" altLang="en-US" sz="1600" dirty="0"/>
              <a:t>名</a:t>
            </a:r>
            <a:endParaRPr kumimoji="1" lang="en-US" altLang="ja-JP" sz="1600" dirty="0"/>
          </a:p>
          <a:p>
            <a:r>
              <a:rPr kumimoji="1" lang="ja-JP" altLang="en-US" sz="1600" dirty="0"/>
              <a:t>・ヤギの名前を</a:t>
            </a:r>
            <a:r>
              <a:rPr lang="ja-JP" altLang="en-US" sz="1600" dirty="0"/>
              <a:t>児童から募集、</a:t>
            </a:r>
            <a:r>
              <a:rPr lang="en-US" altLang="ja-JP" sz="1600" dirty="0"/>
              <a:t>53</a:t>
            </a:r>
            <a:r>
              <a:rPr lang="ja-JP" altLang="en-US" sz="1600" dirty="0"/>
              <a:t>の応募の中から命名</a:t>
            </a:r>
            <a:endParaRPr kumimoji="1" lang="en-US" altLang="ja-JP" sz="1600" dirty="0"/>
          </a:p>
          <a:p>
            <a:r>
              <a:rPr kumimoji="1" lang="ja-JP" altLang="en-US" sz="1600" dirty="0"/>
              <a:t>・</a:t>
            </a:r>
            <a:r>
              <a:rPr lang="ja-JP" altLang="en-US" sz="1600" dirty="0"/>
              <a:t>大村</a:t>
            </a:r>
            <a:r>
              <a:rPr lang="en-US" altLang="ja-JP" sz="1600" dirty="0"/>
              <a:t>CATV</a:t>
            </a:r>
            <a:r>
              <a:rPr lang="ja-JP" altLang="en-US" sz="1600" dirty="0"/>
              <a:t>ニュースで報道、長崎新聞・西日本新聞に掲載</a:t>
            </a:r>
            <a:endParaRPr kumimoji="1" lang="en-US" altLang="ja-JP" sz="1600" dirty="0"/>
          </a:p>
          <a:p>
            <a:endParaRPr kumimoji="1" lang="en-US" altLang="ja-JP" sz="1600" b="1" dirty="0"/>
          </a:p>
          <a:p>
            <a:endParaRPr kumimoji="1" lang="en-US" altLang="ja-JP" sz="1600" b="1" dirty="0"/>
          </a:p>
        </p:txBody>
      </p:sp>
      <p:pic>
        <p:nvPicPr>
          <p:cNvPr id="22" name="図 21" descr="ダイアグラム&#10;&#10;自動的に生成された説明">
            <a:extLst>
              <a:ext uri="{FF2B5EF4-FFF2-40B4-BE49-F238E27FC236}">
                <a16:creationId xmlns:a16="http://schemas.microsoft.com/office/drawing/2014/main" id="{37F2C4D4-F4FD-4EBD-93D7-945BA2D568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28039" y="5340097"/>
            <a:ext cx="5733288" cy="1517904"/>
          </a:xfrm>
          <a:prstGeom prst="rect">
            <a:avLst/>
          </a:prstGeom>
        </p:spPr>
      </p:pic>
      <p:pic>
        <p:nvPicPr>
          <p:cNvPr id="13" name="図プレースホルダー 12" descr="人, 建物, 屋外, 草 が含まれている画像&#10;&#10;自動的に生成された説明">
            <a:extLst>
              <a:ext uri="{FF2B5EF4-FFF2-40B4-BE49-F238E27FC236}">
                <a16:creationId xmlns:a16="http://schemas.microsoft.com/office/drawing/2014/main" id="{52F9AF57-748A-413F-8A5B-82BCD78B385A}"/>
              </a:ext>
            </a:extLst>
          </p:cNvPr>
          <p:cNvPicPr>
            <a:picLocks noGrp="1" noChangeAspect="1"/>
          </p:cNvPicPr>
          <p:nvPr>
            <p:ph type="pic" idx="1"/>
          </p:nvPr>
        </p:nvPicPr>
        <p:blipFill>
          <a:blip r:embed="rId6">
            <a:extLst>
              <a:ext uri="{28A0092B-C50C-407E-A947-70E740481C1C}">
                <a14:useLocalDpi xmlns:a14="http://schemas.microsoft.com/office/drawing/2010/main" val="0"/>
              </a:ext>
            </a:extLst>
          </a:blip>
          <a:srcRect l="11922" r="11922"/>
          <a:stretch>
            <a:fillRect/>
          </a:stretch>
        </p:blipFill>
        <p:spPr>
          <a:xfrm>
            <a:off x="9007813" y="3191816"/>
            <a:ext cx="2453514" cy="2147745"/>
          </a:xfrm>
        </p:spPr>
      </p:pic>
      <p:pic>
        <p:nvPicPr>
          <p:cNvPr id="4" name="図 3" descr="スーツを着ている男はスマイルしている&#10;&#10;自動的に生成された説明">
            <a:extLst>
              <a:ext uri="{FF2B5EF4-FFF2-40B4-BE49-F238E27FC236}">
                <a16:creationId xmlns:a16="http://schemas.microsoft.com/office/drawing/2014/main" id="{F37AEA8C-6493-4DE1-9FFD-033C7C63601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03416" y="1865606"/>
            <a:ext cx="1288782" cy="1597245"/>
          </a:xfrm>
          <a:prstGeom prst="rect">
            <a:avLst/>
          </a:prstGeom>
        </p:spPr>
      </p:pic>
    </p:spTree>
    <p:extLst>
      <p:ext uri="{BB962C8B-B14F-4D97-AF65-F5344CB8AC3E}">
        <p14:creationId xmlns:p14="http://schemas.microsoft.com/office/powerpoint/2010/main" val="6127674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1517904" y="1167949"/>
            <a:ext cx="9144000" cy="897918"/>
          </a:xfrm>
        </p:spPr>
        <p:txBody>
          <a:bodyPr/>
          <a:lstStyle/>
          <a:p>
            <a:r>
              <a:rPr kumimoji="1" lang="ja-JP" altLang="en-US" sz="3600" dirty="0"/>
              <a:t>地区補助金プロジェクトへの参加</a:t>
            </a:r>
          </a:p>
        </p:txBody>
      </p:sp>
      <p:sp>
        <p:nvSpPr>
          <p:cNvPr id="3" name="コンテンツ プレースホルダー 2">
            <a:extLst>
              <a:ext uri="{FF2B5EF4-FFF2-40B4-BE49-F238E27FC236}">
                <a16:creationId xmlns:a16="http://schemas.microsoft.com/office/drawing/2014/main" id="{1224F831-9AC1-404C-A50D-E4DAF73FD13B}"/>
              </a:ext>
            </a:extLst>
          </p:cNvPr>
          <p:cNvSpPr>
            <a:spLocks noGrp="1"/>
          </p:cNvSpPr>
          <p:nvPr>
            <p:ph idx="1"/>
          </p:nvPr>
        </p:nvSpPr>
        <p:spPr>
          <a:xfrm>
            <a:off x="1379389" y="2065867"/>
            <a:ext cx="9564836" cy="4120621"/>
          </a:xfrm>
        </p:spPr>
        <p:txBody>
          <a:bodyPr/>
          <a:lstStyle/>
          <a:p>
            <a:pPr marL="0" indent="0">
              <a:buNone/>
            </a:pPr>
            <a:r>
              <a:rPr kumimoji="1" lang="ja-JP" altLang="en-US" dirty="0"/>
              <a:t>地区のロータリアンは、地区補助金事業に積極的に参加しなければならない。そのために。。。</a:t>
            </a:r>
            <a:endParaRPr kumimoji="1" lang="en-US" altLang="ja-JP" dirty="0"/>
          </a:p>
          <a:p>
            <a:pPr marL="0" indent="0">
              <a:buNone/>
            </a:pPr>
            <a:r>
              <a:rPr kumimoji="1" lang="ja-JP" altLang="en-US" dirty="0"/>
              <a:t>１．</a:t>
            </a:r>
            <a:r>
              <a:rPr kumimoji="1" lang="ja-JP" altLang="en-US" b="1" dirty="0">
                <a:solidFill>
                  <a:srgbClr val="FF0000"/>
                </a:solidFill>
              </a:rPr>
              <a:t>地域社会のニーズ</a:t>
            </a:r>
            <a:r>
              <a:rPr kumimoji="1" lang="ja-JP" altLang="en-US" dirty="0"/>
              <a:t>をとらえ、プロジェクトを企画する</a:t>
            </a:r>
            <a:endParaRPr kumimoji="1" lang="en-US" altLang="ja-JP" dirty="0"/>
          </a:p>
          <a:p>
            <a:pPr marL="0" indent="0">
              <a:buNone/>
            </a:pPr>
            <a:r>
              <a:rPr kumimoji="1" lang="ja-JP" altLang="en-US" dirty="0"/>
              <a:t>２．少なくとも３名のロータリアンからなる委員会を設置する</a:t>
            </a:r>
            <a:endParaRPr kumimoji="1" lang="en-US" altLang="ja-JP" dirty="0"/>
          </a:p>
          <a:p>
            <a:pPr marL="0" indent="0">
              <a:buNone/>
            </a:pPr>
            <a:r>
              <a:rPr kumimoji="1" lang="ja-JP" altLang="en-US" dirty="0"/>
              <a:t>３．補助金を監視する</a:t>
            </a:r>
            <a:endParaRPr kumimoji="1" lang="en-US" altLang="ja-JP" dirty="0"/>
          </a:p>
          <a:p>
            <a:pPr marL="0" indent="0">
              <a:buNone/>
            </a:pPr>
            <a:r>
              <a:rPr kumimoji="1" lang="ja-JP" altLang="en-US" dirty="0"/>
              <a:t>４．プロジェクトの実施に参加する</a:t>
            </a:r>
            <a:endParaRPr kumimoji="1" lang="en-US" altLang="ja-JP" dirty="0"/>
          </a:p>
          <a:p>
            <a:pPr marL="0" indent="0">
              <a:buNone/>
            </a:pPr>
            <a:r>
              <a:rPr kumimoji="1" lang="ja-JP" altLang="en-US" dirty="0"/>
              <a:t>５．地元報道機関でプロジェクトを広報する</a:t>
            </a:r>
            <a:endParaRPr kumimoji="1" lang="en-US" altLang="ja-JP" dirty="0"/>
          </a:p>
          <a:p>
            <a:pPr marL="0" indent="0">
              <a:buNone/>
            </a:pPr>
            <a:r>
              <a:rPr kumimoji="1" lang="ja-JP" altLang="en-US" dirty="0"/>
              <a:t>　　　　　　　　　　　　　　</a:t>
            </a:r>
            <a:r>
              <a:rPr kumimoji="1" lang="en-US" altLang="ja-JP" dirty="0"/>
              <a:t>※</a:t>
            </a:r>
            <a:r>
              <a:rPr kumimoji="1" lang="ja-JP" altLang="en-US" dirty="0"/>
              <a:t>重要と思われる項目のみ抜粋</a:t>
            </a:r>
            <a:endParaRPr kumimoji="1" lang="en-US" altLang="ja-JP" dirty="0"/>
          </a:p>
          <a:p>
            <a:pPr marL="0" indent="0">
              <a:buNone/>
            </a:pPr>
            <a:endParaRPr kumimoji="1" lang="en-US" altLang="ja-JP" dirty="0"/>
          </a:p>
          <a:p>
            <a:pPr marL="0" indent="0">
              <a:buNone/>
            </a:pPr>
            <a:endParaRPr kumimoji="1" lang="en-US" altLang="ja-JP" dirty="0"/>
          </a:p>
          <a:p>
            <a:pPr marL="0" indent="0">
              <a:buNone/>
            </a:pPr>
            <a:endParaRPr kumimoji="1" lang="en-US" altLang="ja-JP" dirty="0"/>
          </a:p>
        </p:txBody>
      </p:sp>
      <p:pic>
        <p:nvPicPr>
          <p:cNvPr id="4" name="図 3">
            <a:extLst>
              <a:ext uri="{FF2B5EF4-FFF2-40B4-BE49-F238E27FC236}">
                <a16:creationId xmlns:a16="http://schemas.microsoft.com/office/drawing/2014/main" id="{2FFC8963-B710-4470-9444-944D74301C0C}"/>
              </a:ext>
            </a:extLst>
          </p:cNvPr>
          <p:cNvPicPr>
            <a:picLocks noChangeAspect="1"/>
          </p:cNvPicPr>
          <p:nvPr/>
        </p:nvPicPr>
        <p:blipFill>
          <a:blip r:embed="rId2"/>
          <a:stretch>
            <a:fillRect/>
          </a:stretch>
        </p:blipFill>
        <p:spPr>
          <a:xfrm>
            <a:off x="8168291" y="66661"/>
            <a:ext cx="4023709" cy="652329"/>
          </a:xfrm>
          <a:prstGeom prst="rect">
            <a:avLst/>
          </a:prstGeom>
        </p:spPr>
      </p:pic>
    </p:spTree>
    <p:extLst>
      <p:ext uri="{BB962C8B-B14F-4D97-AF65-F5344CB8AC3E}">
        <p14:creationId xmlns:p14="http://schemas.microsoft.com/office/powerpoint/2010/main" val="21920683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1530096" y="1053649"/>
            <a:ext cx="9144000" cy="897918"/>
          </a:xfrm>
        </p:spPr>
        <p:txBody>
          <a:bodyPr/>
          <a:lstStyle/>
          <a:p>
            <a:r>
              <a:rPr kumimoji="1" lang="ja-JP" altLang="en-US" sz="3600" dirty="0"/>
              <a:t>プロジェクトを検討するにあたって</a:t>
            </a:r>
          </a:p>
        </p:txBody>
      </p:sp>
      <p:sp>
        <p:nvSpPr>
          <p:cNvPr id="3" name="コンテンツ プレースホルダー 2">
            <a:extLst>
              <a:ext uri="{FF2B5EF4-FFF2-40B4-BE49-F238E27FC236}">
                <a16:creationId xmlns:a16="http://schemas.microsoft.com/office/drawing/2014/main" id="{1224F831-9AC1-404C-A50D-E4DAF73FD13B}"/>
              </a:ext>
            </a:extLst>
          </p:cNvPr>
          <p:cNvSpPr>
            <a:spLocks noGrp="1"/>
          </p:cNvSpPr>
          <p:nvPr>
            <p:ph idx="1"/>
          </p:nvPr>
        </p:nvSpPr>
        <p:spPr>
          <a:xfrm>
            <a:off x="1530096" y="1851554"/>
            <a:ext cx="9526335" cy="4577821"/>
          </a:xfrm>
        </p:spPr>
        <p:txBody>
          <a:bodyPr/>
          <a:lstStyle/>
          <a:p>
            <a:pPr marL="0" indent="0">
              <a:buNone/>
            </a:pPr>
            <a:r>
              <a:rPr kumimoji="1" lang="ja-JP" altLang="en-US" sz="1800" dirty="0"/>
              <a:t>１．補助金額　：</a:t>
            </a:r>
            <a:r>
              <a:rPr kumimoji="1" lang="en-US" altLang="ja-JP" sz="1800" dirty="0"/>
              <a:t>137,000</a:t>
            </a:r>
            <a:r>
              <a:rPr kumimoji="1" lang="ja-JP" altLang="en-US" sz="1800" dirty="0"/>
              <a:t>円（直近５年平均）</a:t>
            </a:r>
            <a:endParaRPr kumimoji="1" lang="en-US" altLang="ja-JP" sz="1800" dirty="0"/>
          </a:p>
          <a:p>
            <a:pPr marL="0" indent="0">
              <a:buNone/>
            </a:pPr>
            <a:r>
              <a:rPr kumimoji="1" lang="ja-JP" altLang="en-US" sz="1800" dirty="0"/>
              <a:t>２．カテゴリー：①～④のほか、⑤建設・回収・修理が追加</a:t>
            </a:r>
            <a:endParaRPr kumimoji="1" lang="en-US" altLang="ja-JP" sz="1800" dirty="0"/>
          </a:p>
          <a:p>
            <a:pPr marL="0" indent="0">
              <a:buNone/>
            </a:pPr>
            <a:r>
              <a:rPr kumimoji="1" lang="ja-JP" altLang="en-US" sz="1800" dirty="0"/>
              <a:t>　　　　　　　　</a:t>
            </a:r>
            <a:r>
              <a:rPr kumimoji="1" lang="ja-JP" altLang="en-US" sz="1800" b="1" dirty="0"/>
              <a:t>⑤建設・改修・修理</a:t>
            </a:r>
            <a:r>
              <a:rPr kumimoji="1" lang="ja-JP" altLang="en-US" sz="1800" dirty="0"/>
              <a:t>：</a:t>
            </a:r>
            <a:endParaRPr kumimoji="1" lang="en-US" altLang="ja-JP" sz="1800" dirty="0"/>
          </a:p>
          <a:p>
            <a:pPr marL="0" indent="0">
              <a:buNone/>
            </a:pPr>
            <a:r>
              <a:rPr kumimoji="1" lang="ja-JP" altLang="en-US" sz="1800" dirty="0"/>
              <a:t>　　　　　　　　　　　■土地や建物の購入、学校、住宅、病院などの建設</a:t>
            </a:r>
            <a:endParaRPr kumimoji="1" lang="en-US" altLang="ja-JP" sz="1800" dirty="0"/>
          </a:p>
          <a:p>
            <a:pPr marL="0" indent="0">
              <a:buNone/>
            </a:pPr>
            <a:r>
              <a:rPr kumimoji="1" lang="ja-JP" altLang="en-US" sz="1800" dirty="0"/>
              <a:t>　　　　　　　</a:t>
            </a:r>
            <a:r>
              <a:rPr kumimoji="1" lang="ja-JP" altLang="en-US" sz="1200" dirty="0"/>
              <a:t>　（「地区補助金とグローバル補助金　授与と受諾の条件」では当該目的のために使用することはできない）</a:t>
            </a:r>
            <a:endParaRPr kumimoji="1" lang="en-US" altLang="ja-JP" sz="1200" dirty="0"/>
          </a:p>
          <a:p>
            <a:pPr marL="0" indent="0">
              <a:buNone/>
            </a:pPr>
            <a:r>
              <a:rPr kumimoji="1" lang="ja-JP" altLang="en-US" sz="1800" dirty="0"/>
              <a:t>　　　　　　　　　　　■既存の建物の改修や修理</a:t>
            </a:r>
            <a:endParaRPr kumimoji="1" lang="en-US" altLang="ja-JP" sz="1800" dirty="0"/>
          </a:p>
          <a:p>
            <a:pPr marL="0" indent="0">
              <a:buNone/>
            </a:pPr>
            <a:r>
              <a:rPr kumimoji="1" lang="ja-JP" altLang="en-US" sz="1800" dirty="0"/>
              <a:t>　　　　　　　　　　　■太陽光パネル、通路用スロープの寄贈（設置は不可）</a:t>
            </a:r>
            <a:endParaRPr kumimoji="1" lang="en-US" altLang="ja-JP" sz="1800" dirty="0"/>
          </a:p>
          <a:p>
            <a:pPr marL="0" indent="0">
              <a:buNone/>
            </a:pPr>
            <a:r>
              <a:rPr kumimoji="1" lang="ja-JP" altLang="en-US" sz="1800" dirty="0"/>
              <a:t>３．受益者　　：コロナ禍という特殊状況下、</a:t>
            </a:r>
            <a:r>
              <a:rPr kumimoji="1" lang="en-US" altLang="ja-JP" sz="1800" dirty="0">
                <a:solidFill>
                  <a:srgbClr val="FF0000"/>
                </a:solidFill>
              </a:rPr>
              <a:t>『</a:t>
            </a:r>
            <a:r>
              <a:rPr kumimoji="1" lang="ja-JP" altLang="en-US" sz="1800" b="1" dirty="0">
                <a:solidFill>
                  <a:srgbClr val="FF0000"/>
                </a:solidFill>
              </a:rPr>
              <a:t>真に支援・協力を求めている対象</a:t>
            </a:r>
            <a:r>
              <a:rPr kumimoji="1" lang="en-US" altLang="ja-JP" sz="1800" b="1" dirty="0">
                <a:solidFill>
                  <a:srgbClr val="FF0000"/>
                </a:solidFill>
              </a:rPr>
              <a:t>』</a:t>
            </a:r>
          </a:p>
          <a:p>
            <a:pPr marL="0" indent="0">
              <a:buNone/>
            </a:pPr>
            <a:r>
              <a:rPr kumimoji="1" lang="ja-JP" altLang="en-US" sz="1800" b="1" dirty="0">
                <a:solidFill>
                  <a:srgbClr val="FF0000"/>
                </a:solidFill>
              </a:rPr>
              <a:t>　　　　　　　　　　　　　　　　　　　　　　　　　　　　　　　　　</a:t>
            </a:r>
            <a:r>
              <a:rPr kumimoji="1" lang="ja-JP" altLang="en-US" sz="1800" dirty="0"/>
              <a:t>の見極めが必要</a:t>
            </a:r>
            <a:endParaRPr kumimoji="1" lang="en-US" altLang="ja-JP" sz="1800" dirty="0"/>
          </a:p>
          <a:p>
            <a:pPr marL="0" indent="0">
              <a:buNone/>
            </a:pPr>
            <a:r>
              <a:rPr kumimoji="1" lang="ja-JP" altLang="en-US" sz="1800" dirty="0"/>
              <a:t>４．メディア　：</a:t>
            </a:r>
            <a:r>
              <a:rPr kumimoji="1" lang="ja-JP" altLang="en-US" sz="1800" b="1" dirty="0"/>
              <a:t>ＳＮＳ</a:t>
            </a:r>
            <a:r>
              <a:rPr kumimoji="1" lang="ja-JP" altLang="en-US" sz="1800" dirty="0"/>
              <a:t>の積極活用　⇒　ロータリーの活動を</a:t>
            </a:r>
            <a:r>
              <a:rPr kumimoji="1" lang="ja-JP" altLang="en-US" sz="1800" b="1" dirty="0">
                <a:solidFill>
                  <a:srgbClr val="FF0000"/>
                </a:solidFill>
              </a:rPr>
              <a:t>広く地域社会に周知</a:t>
            </a:r>
            <a:endParaRPr kumimoji="1" lang="en-US" altLang="ja-JP" sz="1800" b="1" dirty="0">
              <a:solidFill>
                <a:srgbClr val="FF0000"/>
              </a:solidFill>
            </a:endParaRPr>
          </a:p>
        </p:txBody>
      </p:sp>
      <p:pic>
        <p:nvPicPr>
          <p:cNvPr id="4" name="図 3">
            <a:extLst>
              <a:ext uri="{FF2B5EF4-FFF2-40B4-BE49-F238E27FC236}">
                <a16:creationId xmlns:a16="http://schemas.microsoft.com/office/drawing/2014/main" id="{95F62AF4-051C-47DB-8910-21F47EA63BFE}"/>
              </a:ext>
            </a:extLst>
          </p:cNvPr>
          <p:cNvPicPr>
            <a:picLocks noChangeAspect="1"/>
          </p:cNvPicPr>
          <p:nvPr/>
        </p:nvPicPr>
        <p:blipFill>
          <a:blip r:embed="rId2"/>
          <a:stretch>
            <a:fillRect/>
          </a:stretch>
        </p:blipFill>
        <p:spPr>
          <a:xfrm>
            <a:off x="8168291" y="0"/>
            <a:ext cx="4023709" cy="652329"/>
          </a:xfrm>
          <a:prstGeom prst="rect">
            <a:avLst/>
          </a:prstGeom>
        </p:spPr>
      </p:pic>
      <p:sp>
        <p:nvSpPr>
          <p:cNvPr id="6" name="テキスト ボックス 5">
            <a:extLst>
              <a:ext uri="{FF2B5EF4-FFF2-40B4-BE49-F238E27FC236}">
                <a16:creationId xmlns:a16="http://schemas.microsoft.com/office/drawing/2014/main" id="{ED4126D4-4D7E-4294-8499-12EFF6998146}"/>
              </a:ext>
            </a:extLst>
          </p:cNvPr>
          <p:cNvSpPr txBox="1"/>
          <p:nvPr/>
        </p:nvSpPr>
        <p:spPr>
          <a:xfrm>
            <a:off x="5746580" y="5804351"/>
            <a:ext cx="6096000" cy="369332"/>
          </a:xfrm>
          <a:prstGeom prst="rect">
            <a:avLst/>
          </a:prstGeom>
          <a:noFill/>
        </p:spPr>
        <p:txBody>
          <a:bodyPr wrap="square">
            <a:spAutoFit/>
          </a:bodyPr>
          <a:lstStyle/>
          <a:p>
            <a:r>
              <a:rPr kumimoji="1" lang="ja-JP" altLang="en-US" b="1" dirty="0">
                <a:solidFill>
                  <a:srgbClr val="FF0000"/>
                </a:solidFill>
              </a:rPr>
              <a:t>地域社会のニーズ</a:t>
            </a:r>
            <a:r>
              <a:rPr kumimoji="1" lang="ja-JP" altLang="en-US" dirty="0"/>
              <a:t>をとらえ、プロジェクトを企画！</a:t>
            </a:r>
            <a:endParaRPr lang="ja-JP" altLang="en-US" dirty="0"/>
          </a:p>
        </p:txBody>
      </p:sp>
    </p:spTree>
    <p:extLst>
      <p:ext uri="{BB962C8B-B14F-4D97-AF65-F5344CB8AC3E}">
        <p14:creationId xmlns:p14="http://schemas.microsoft.com/office/powerpoint/2010/main" val="5692266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D442B8C2-77B2-4220-95CD-20049FC2C453}"/>
              </a:ext>
            </a:extLst>
          </p:cNvPr>
          <p:cNvSpPr>
            <a:spLocks noGrp="1"/>
          </p:cNvSpPr>
          <p:nvPr>
            <p:ph type="title"/>
          </p:nvPr>
        </p:nvSpPr>
        <p:spPr>
          <a:xfrm>
            <a:off x="1303415" y="940690"/>
            <a:ext cx="9285563" cy="683430"/>
          </a:xfrm>
        </p:spPr>
        <p:txBody>
          <a:bodyPr>
            <a:normAutofit fontScale="90000"/>
          </a:bodyPr>
          <a:lstStyle/>
          <a:p>
            <a:r>
              <a:rPr lang="ja-JP" altLang="en-US" dirty="0"/>
              <a:t>コロナ禍における各種団体・事業所の現状①</a:t>
            </a:r>
          </a:p>
        </p:txBody>
      </p:sp>
      <p:pic>
        <p:nvPicPr>
          <p:cNvPr id="4" name="図プレースホルダー 3">
            <a:extLst>
              <a:ext uri="{FF2B5EF4-FFF2-40B4-BE49-F238E27FC236}">
                <a16:creationId xmlns:a16="http://schemas.microsoft.com/office/drawing/2014/main" id="{07F0E919-F1A3-485E-8CAB-62178EB511C1}"/>
              </a:ext>
            </a:extLst>
          </p:cNvPr>
          <p:cNvPicPr>
            <a:picLocks noGrp="1" noChangeAspect="1"/>
          </p:cNvPicPr>
          <p:nvPr>
            <p:ph type="pic" idx="1"/>
          </p:nvPr>
        </p:nvPicPr>
        <p:blipFill>
          <a:blip r:embed="rId2"/>
          <a:srcRect l="5922" r="5922"/>
          <a:stretch>
            <a:fillRect/>
          </a:stretch>
        </p:blipFill>
        <p:spPr>
          <a:xfrm>
            <a:off x="6612836" y="2158014"/>
            <a:ext cx="2638168" cy="2244479"/>
          </a:xfrm>
          <a:prstGeom prst="rect">
            <a:avLst/>
          </a:prstGeom>
        </p:spPr>
      </p:pic>
      <p:sp>
        <p:nvSpPr>
          <p:cNvPr id="3" name="コンテンツ プレースホルダー 2">
            <a:extLst>
              <a:ext uri="{FF2B5EF4-FFF2-40B4-BE49-F238E27FC236}">
                <a16:creationId xmlns:a16="http://schemas.microsoft.com/office/drawing/2014/main" id="{1224F831-9AC1-404C-A50D-E4DAF73FD13B}"/>
              </a:ext>
            </a:extLst>
          </p:cNvPr>
          <p:cNvSpPr>
            <a:spLocks noGrp="1"/>
          </p:cNvSpPr>
          <p:nvPr>
            <p:ph type="body" sz="half" idx="2"/>
          </p:nvPr>
        </p:nvSpPr>
        <p:spPr>
          <a:xfrm>
            <a:off x="3631096" y="2163670"/>
            <a:ext cx="2981739" cy="3937091"/>
          </a:xfrm>
        </p:spPr>
        <p:txBody>
          <a:bodyPr>
            <a:normAutofit fontScale="77500" lnSpcReduction="20000"/>
          </a:bodyPr>
          <a:lstStyle/>
          <a:p>
            <a:pPr marL="0" indent="0">
              <a:buNone/>
            </a:pPr>
            <a:r>
              <a:rPr kumimoji="1" lang="ja-JP" altLang="en-US" b="1" dirty="0"/>
              <a:t>①事業の概要</a:t>
            </a:r>
            <a:endParaRPr kumimoji="1" lang="en-US" altLang="ja-JP" b="1" dirty="0"/>
          </a:p>
          <a:p>
            <a:pPr marL="0" indent="0">
              <a:buNone/>
            </a:pPr>
            <a:r>
              <a:rPr kumimoji="1" lang="en-US" altLang="ja-JP" dirty="0"/>
              <a:t>2019</a:t>
            </a:r>
            <a:r>
              <a:rPr kumimoji="1" lang="ja-JP" altLang="en-US" dirty="0"/>
              <a:t>年に結成した「つなぐ</a:t>
            </a:r>
            <a:r>
              <a:rPr kumimoji="1" lang="en-US" altLang="ja-JP" dirty="0"/>
              <a:t>BANK</a:t>
            </a:r>
            <a:r>
              <a:rPr kumimoji="1" lang="ja-JP" altLang="en-US" dirty="0"/>
              <a:t>」を通じてひとり親家庭を支援する活動を行う</a:t>
            </a:r>
            <a:endParaRPr kumimoji="1" lang="en-US" altLang="ja-JP" dirty="0"/>
          </a:p>
          <a:p>
            <a:pPr marL="0" indent="0">
              <a:buNone/>
            </a:pPr>
            <a:r>
              <a:rPr kumimoji="1" lang="ja-JP" altLang="en-US" b="1" dirty="0"/>
              <a:t>②事業の現状</a:t>
            </a:r>
            <a:endParaRPr kumimoji="1" lang="en-US" altLang="ja-JP" b="1" dirty="0"/>
          </a:p>
          <a:p>
            <a:pPr marL="0" indent="0">
              <a:buNone/>
            </a:pPr>
            <a:r>
              <a:rPr kumimoji="1" lang="ja-JP" altLang="en-US" dirty="0"/>
              <a:t>コロナ禍で支援を必要とする家庭が増えている。</a:t>
            </a:r>
            <a:r>
              <a:rPr kumimoji="1" lang="en-US" altLang="ja-JP" dirty="0"/>
              <a:t>681</a:t>
            </a:r>
            <a:r>
              <a:rPr kumimoji="1" lang="ja-JP" altLang="en-US" dirty="0"/>
              <a:t>世帯から申込。</a:t>
            </a:r>
            <a:r>
              <a:rPr kumimoji="1" lang="en-US" altLang="ja-JP" dirty="0"/>
              <a:t>1</a:t>
            </a:r>
            <a:r>
              <a:rPr kumimoji="1" lang="ja-JP" altLang="en-US" dirty="0"/>
              <a:t>回</a:t>
            </a:r>
            <a:r>
              <a:rPr kumimoji="1" lang="en-US" altLang="ja-JP" dirty="0"/>
              <a:t>/2</a:t>
            </a:r>
            <a:r>
              <a:rPr kumimoji="1" lang="ja-JP" altLang="en-US" dirty="0"/>
              <a:t>ヵ月の食料品提供の他、抽選に漏れた世帯へも適宜、支援を行う</a:t>
            </a:r>
            <a:endParaRPr kumimoji="1" lang="en-US" altLang="ja-JP" dirty="0"/>
          </a:p>
          <a:p>
            <a:pPr marL="0" indent="0">
              <a:buNone/>
            </a:pPr>
            <a:r>
              <a:rPr kumimoji="1" lang="ja-JP" altLang="en-US" b="1" dirty="0"/>
              <a:t>③どのような支援が必要か？</a:t>
            </a:r>
            <a:r>
              <a:rPr kumimoji="1" lang="ja-JP" altLang="en-US" dirty="0"/>
              <a:t>国が示す一律の支援策ではなく、各地域の実情に沿った施策が必要。ランドセル等の学用品の無償提供、就職支援等</a:t>
            </a:r>
            <a:endParaRPr kumimoji="1" lang="en-US" altLang="ja-JP" dirty="0"/>
          </a:p>
        </p:txBody>
      </p:sp>
      <p:pic>
        <p:nvPicPr>
          <p:cNvPr id="8" name="図 7">
            <a:extLst>
              <a:ext uri="{FF2B5EF4-FFF2-40B4-BE49-F238E27FC236}">
                <a16:creationId xmlns:a16="http://schemas.microsoft.com/office/drawing/2014/main" id="{5F470C7E-382F-4AEC-93C7-4A94E05A3C62}"/>
              </a:ext>
            </a:extLst>
          </p:cNvPr>
          <p:cNvPicPr>
            <a:picLocks noChangeAspect="1"/>
          </p:cNvPicPr>
          <p:nvPr/>
        </p:nvPicPr>
        <p:blipFill>
          <a:blip r:embed="rId3"/>
          <a:stretch>
            <a:fillRect/>
          </a:stretch>
        </p:blipFill>
        <p:spPr>
          <a:xfrm>
            <a:off x="1303415" y="2163670"/>
            <a:ext cx="2175229" cy="2384408"/>
          </a:xfrm>
          <a:prstGeom prst="rect">
            <a:avLst/>
          </a:prstGeom>
        </p:spPr>
      </p:pic>
      <p:sp>
        <p:nvSpPr>
          <p:cNvPr id="10" name="コンテンツ プレースホルダー 2">
            <a:extLst>
              <a:ext uri="{FF2B5EF4-FFF2-40B4-BE49-F238E27FC236}">
                <a16:creationId xmlns:a16="http://schemas.microsoft.com/office/drawing/2014/main" id="{E2535F2B-37C1-4C40-B226-39E02BC3F342}"/>
              </a:ext>
            </a:extLst>
          </p:cNvPr>
          <p:cNvSpPr txBox="1">
            <a:spLocks/>
          </p:cNvSpPr>
          <p:nvPr/>
        </p:nvSpPr>
        <p:spPr>
          <a:xfrm>
            <a:off x="1420585" y="4553734"/>
            <a:ext cx="2210510" cy="1273631"/>
          </a:xfrm>
          <a:prstGeom prst="rect">
            <a:avLst/>
          </a:prstGeom>
        </p:spPr>
        <p:txBody>
          <a:bodyPr lIns="109728" tIns="109728" rIns="109728" bIns="91440">
            <a:normAutofit/>
          </a:bodyPr>
          <a:lstStyle>
            <a:lvl1pPr marL="0" indent="0" algn="l" defTabSz="914400" rtl="0" eaLnBrk="1" latinLnBrk="0" hangingPunct="1">
              <a:lnSpc>
                <a:spcPct val="105000"/>
              </a:lnSpc>
              <a:spcBef>
                <a:spcPts val="900"/>
              </a:spcBef>
              <a:buClr>
                <a:schemeClr val="accent5"/>
              </a:buClr>
              <a:buFont typeface="Avenir Next LT Pro" panose="020B0504020202020204" pitchFamily="34" charset="0"/>
              <a:buNone/>
              <a:defRPr sz="2000" kern="1200" spc="20">
                <a:solidFill>
                  <a:schemeClr val="tx1"/>
                </a:solidFill>
                <a:latin typeface="+mn-lt"/>
                <a:ea typeface="+mn-ea"/>
                <a:cs typeface="+mn-cs"/>
              </a:defRPr>
            </a:lvl1pPr>
            <a:lvl2pPr marL="457200" indent="0" algn="l" defTabSz="914400" rtl="0" eaLnBrk="1" latinLnBrk="0" hangingPunct="1">
              <a:lnSpc>
                <a:spcPct val="105000"/>
              </a:lnSpc>
              <a:spcBef>
                <a:spcPts val="900"/>
              </a:spcBef>
              <a:buFont typeface="Arial" panose="020B0604020202020204" pitchFamily="34" charset="0"/>
              <a:buNone/>
              <a:defRPr sz="1400" kern="1200" spc="20">
                <a:solidFill>
                  <a:schemeClr val="tx1">
                    <a:lumMod val="75000"/>
                    <a:lumOff val="25000"/>
                  </a:schemeClr>
                </a:solidFill>
                <a:latin typeface="+mn-lt"/>
                <a:ea typeface="+mn-ea"/>
                <a:cs typeface="+mn-cs"/>
              </a:defRPr>
            </a:lvl2pPr>
            <a:lvl3pPr marL="914400" indent="0" algn="l" defTabSz="914400" rtl="0" eaLnBrk="1" latinLnBrk="0" hangingPunct="1">
              <a:lnSpc>
                <a:spcPct val="105000"/>
              </a:lnSpc>
              <a:spcBef>
                <a:spcPts val="600"/>
              </a:spcBef>
              <a:buClr>
                <a:schemeClr val="accent5"/>
              </a:buClr>
              <a:buFont typeface="Avenir Next LT Pro" panose="020B0504020202020204" pitchFamily="34" charset="0"/>
              <a:buNone/>
              <a:defRPr sz="1200" kern="1200" spc="20">
                <a:solidFill>
                  <a:schemeClr val="tx1"/>
                </a:solidFill>
                <a:latin typeface="+mn-lt"/>
                <a:ea typeface="+mn-ea"/>
                <a:cs typeface="+mn-cs"/>
              </a:defRPr>
            </a:lvl3pPr>
            <a:lvl4pPr marL="1371600" indent="0" algn="l" defTabSz="914400" rtl="0" eaLnBrk="1" latinLnBrk="0" hangingPunct="1">
              <a:lnSpc>
                <a:spcPct val="105000"/>
              </a:lnSpc>
              <a:spcBef>
                <a:spcPts val="600"/>
              </a:spcBef>
              <a:buFontTx/>
              <a:buNone/>
              <a:defRPr sz="1000" i="1" kern="1200" spc="20">
                <a:solidFill>
                  <a:schemeClr val="tx1">
                    <a:lumMod val="75000"/>
                    <a:lumOff val="25000"/>
                  </a:schemeClr>
                </a:solidFill>
                <a:latin typeface="+mn-lt"/>
                <a:ea typeface="+mn-ea"/>
                <a:cs typeface="+mn-cs"/>
              </a:defRPr>
            </a:lvl4pPr>
            <a:lvl5pPr marL="1828800" indent="0" algn="l" defTabSz="914400" rtl="0" eaLnBrk="1" latinLnBrk="0" hangingPunct="1">
              <a:lnSpc>
                <a:spcPct val="105000"/>
              </a:lnSpc>
              <a:spcBef>
                <a:spcPts val="600"/>
              </a:spcBef>
              <a:buClr>
                <a:schemeClr val="accent5"/>
              </a:buClr>
              <a:buFont typeface="Avenir Next LT Pro" panose="020B0504020202020204" pitchFamily="34" charset="0"/>
              <a:buNone/>
              <a:defRPr sz="1000" kern="1200" spc="2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nSpc>
                <a:spcPts val="1000"/>
              </a:lnSpc>
            </a:pPr>
            <a:r>
              <a:rPr lang="ja-JP" altLang="en-US" sz="1200" b="1" dirty="0"/>
              <a:t>一般社団法人ひとり親</a:t>
            </a:r>
            <a:endParaRPr lang="en-US" altLang="ja-JP" sz="1200" b="1" dirty="0"/>
          </a:p>
          <a:p>
            <a:pPr>
              <a:lnSpc>
                <a:spcPts val="500"/>
              </a:lnSpc>
            </a:pPr>
            <a:r>
              <a:rPr lang="ja-JP" altLang="en-US" sz="1200" b="1" dirty="0"/>
              <a:t>家庭福祉会ながさき</a:t>
            </a:r>
            <a:endParaRPr lang="en-US" altLang="ja-JP" sz="1200" b="1" dirty="0"/>
          </a:p>
          <a:p>
            <a:pPr>
              <a:lnSpc>
                <a:spcPts val="500"/>
              </a:lnSpc>
            </a:pPr>
            <a:r>
              <a:rPr kumimoji="1" lang="ja-JP" altLang="en-US" sz="1200" b="1" dirty="0"/>
              <a:t>山本倫子さん</a:t>
            </a:r>
            <a:endParaRPr kumimoji="1" lang="en-US" altLang="ja-JP" sz="1200" b="1" dirty="0"/>
          </a:p>
          <a:p>
            <a:endParaRPr kumimoji="1" lang="en-US" altLang="ja-JP" dirty="0"/>
          </a:p>
        </p:txBody>
      </p:sp>
      <p:pic>
        <p:nvPicPr>
          <p:cNvPr id="2" name="図 1">
            <a:extLst>
              <a:ext uri="{FF2B5EF4-FFF2-40B4-BE49-F238E27FC236}">
                <a16:creationId xmlns:a16="http://schemas.microsoft.com/office/drawing/2014/main" id="{60038B41-4AE4-4630-B16E-0011025D90ED}"/>
              </a:ext>
            </a:extLst>
          </p:cNvPr>
          <p:cNvPicPr>
            <a:picLocks noChangeAspect="1"/>
          </p:cNvPicPr>
          <p:nvPr/>
        </p:nvPicPr>
        <p:blipFill>
          <a:blip r:embed="rId4"/>
          <a:stretch>
            <a:fillRect/>
          </a:stretch>
        </p:blipFill>
        <p:spPr>
          <a:xfrm>
            <a:off x="8168291" y="0"/>
            <a:ext cx="4023709" cy="652329"/>
          </a:xfrm>
          <a:prstGeom prst="rect">
            <a:avLst/>
          </a:prstGeom>
        </p:spPr>
      </p:pic>
      <p:pic>
        <p:nvPicPr>
          <p:cNvPr id="17" name="図 16">
            <a:extLst>
              <a:ext uri="{FF2B5EF4-FFF2-40B4-BE49-F238E27FC236}">
                <a16:creationId xmlns:a16="http://schemas.microsoft.com/office/drawing/2014/main" id="{20AAE105-1425-4DEB-B575-5CA8FA0FBEC0}"/>
              </a:ext>
            </a:extLst>
          </p:cNvPr>
          <p:cNvPicPr>
            <a:picLocks noChangeAspect="1"/>
          </p:cNvPicPr>
          <p:nvPr/>
        </p:nvPicPr>
        <p:blipFill>
          <a:blip r:embed="rId5"/>
          <a:stretch>
            <a:fillRect/>
          </a:stretch>
        </p:blipFill>
        <p:spPr>
          <a:xfrm>
            <a:off x="1420585" y="2158014"/>
            <a:ext cx="1940887" cy="2384409"/>
          </a:xfrm>
          <a:prstGeom prst="rect">
            <a:avLst/>
          </a:prstGeom>
        </p:spPr>
      </p:pic>
      <p:pic>
        <p:nvPicPr>
          <p:cNvPr id="5" name="図 4">
            <a:extLst>
              <a:ext uri="{FF2B5EF4-FFF2-40B4-BE49-F238E27FC236}">
                <a16:creationId xmlns:a16="http://schemas.microsoft.com/office/drawing/2014/main" id="{9719AA13-3310-4107-A16A-D68782D68BE6}"/>
              </a:ext>
            </a:extLst>
          </p:cNvPr>
          <p:cNvPicPr>
            <a:picLocks noChangeAspect="1"/>
          </p:cNvPicPr>
          <p:nvPr/>
        </p:nvPicPr>
        <p:blipFill>
          <a:blip r:embed="rId6"/>
          <a:stretch>
            <a:fillRect/>
          </a:stretch>
        </p:blipFill>
        <p:spPr>
          <a:xfrm>
            <a:off x="8516718" y="3909232"/>
            <a:ext cx="2922039" cy="2191529"/>
          </a:xfrm>
          <a:prstGeom prst="rect">
            <a:avLst/>
          </a:prstGeom>
        </p:spPr>
      </p:pic>
    </p:spTree>
    <p:extLst>
      <p:ext uri="{BB962C8B-B14F-4D97-AF65-F5344CB8AC3E}">
        <p14:creationId xmlns:p14="http://schemas.microsoft.com/office/powerpoint/2010/main" val="24095981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木製テーブルの周りにいる人&#10;&#10;中程度の精度で自動的に生成された説明">
            <a:extLst>
              <a:ext uri="{FF2B5EF4-FFF2-40B4-BE49-F238E27FC236}">
                <a16:creationId xmlns:a16="http://schemas.microsoft.com/office/drawing/2014/main" id="{F0B9966C-E35B-4F18-A0CC-5810ECB6AD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51763" y="3223643"/>
            <a:ext cx="2264737" cy="1698553"/>
          </a:xfrm>
          <a:prstGeom prst="rect">
            <a:avLst/>
          </a:prstGeom>
        </p:spPr>
      </p:pic>
      <p:sp>
        <p:nvSpPr>
          <p:cNvPr id="6" name="タイトル 5">
            <a:extLst>
              <a:ext uri="{FF2B5EF4-FFF2-40B4-BE49-F238E27FC236}">
                <a16:creationId xmlns:a16="http://schemas.microsoft.com/office/drawing/2014/main" id="{D442B8C2-77B2-4220-95CD-20049FC2C453}"/>
              </a:ext>
            </a:extLst>
          </p:cNvPr>
          <p:cNvSpPr>
            <a:spLocks noGrp="1"/>
          </p:cNvSpPr>
          <p:nvPr>
            <p:ph type="title"/>
          </p:nvPr>
        </p:nvSpPr>
        <p:spPr>
          <a:xfrm>
            <a:off x="1283960" y="944303"/>
            <a:ext cx="9285563" cy="683430"/>
          </a:xfrm>
        </p:spPr>
        <p:txBody>
          <a:bodyPr>
            <a:normAutofit fontScale="90000"/>
          </a:bodyPr>
          <a:lstStyle/>
          <a:p>
            <a:r>
              <a:rPr lang="ja-JP" altLang="en-US" dirty="0"/>
              <a:t>コロナ禍における各種団体・事業所の現状②</a:t>
            </a:r>
          </a:p>
        </p:txBody>
      </p:sp>
      <p:pic>
        <p:nvPicPr>
          <p:cNvPr id="5" name="図プレースホルダー 4" descr="メガネを掛けた男性&#10;&#10;自動的に生成された説明">
            <a:extLst>
              <a:ext uri="{FF2B5EF4-FFF2-40B4-BE49-F238E27FC236}">
                <a16:creationId xmlns:a16="http://schemas.microsoft.com/office/drawing/2014/main" id="{2A77110C-91D1-4C8C-B8E0-4D7E1D0F3620}"/>
              </a:ext>
            </a:extLst>
          </p:cNvPr>
          <p:cNvPicPr>
            <a:picLocks noGrp="1" noChangeAspect="1"/>
          </p:cNvPicPr>
          <p:nvPr>
            <p:ph type="pic" idx="1"/>
          </p:nvPr>
        </p:nvPicPr>
        <p:blipFill>
          <a:blip r:embed="rId3">
            <a:extLst>
              <a:ext uri="{28A0092B-C50C-407E-A947-70E740481C1C}">
                <a14:useLocalDpi xmlns:a14="http://schemas.microsoft.com/office/drawing/2010/main" val="0"/>
              </a:ext>
            </a:extLst>
          </a:blip>
          <a:srcRect l="5917" r="5917"/>
          <a:stretch>
            <a:fillRect/>
          </a:stretch>
        </p:blipFill>
        <p:spPr>
          <a:xfrm>
            <a:off x="1547301" y="1809914"/>
            <a:ext cx="1931342" cy="1643132"/>
          </a:xfrm>
        </p:spPr>
      </p:pic>
      <p:sp>
        <p:nvSpPr>
          <p:cNvPr id="10" name="コンテンツ プレースホルダー 2">
            <a:extLst>
              <a:ext uri="{FF2B5EF4-FFF2-40B4-BE49-F238E27FC236}">
                <a16:creationId xmlns:a16="http://schemas.microsoft.com/office/drawing/2014/main" id="{E2535F2B-37C1-4C40-B226-39E02BC3F342}"/>
              </a:ext>
            </a:extLst>
          </p:cNvPr>
          <p:cNvSpPr txBox="1">
            <a:spLocks/>
          </p:cNvSpPr>
          <p:nvPr/>
        </p:nvSpPr>
        <p:spPr>
          <a:xfrm>
            <a:off x="1428878" y="3453046"/>
            <a:ext cx="2175228" cy="2272985"/>
          </a:xfrm>
          <a:prstGeom prst="rect">
            <a:avLst/>
          </a:prstGeom>
        </p:spPr>
        <p:txBody>
          <a:bodyPr lIns="109728" tIns="109728" rIns="109728" bIns="91440">
            <a:normAutofit/>
          </a:bodyPr>
          <a:lstStyle>
            <a:lvl1pPr marL="0" indent="0" algn="l" defTabSz="914400" rtl="0" eaLnBrk="1" latinLnBrk="0" hangingPunct="1">
              <a:lnSpc>
                <a:spcPct val="105000"/>
              </a:lnSpc>
              <a:spcBef>
                <a:spcPts val="900"/>
              </a:spcBef>
              <a:buClr>
                <a:schemeClr val="accent5"/>
              </a:buClr>
              <a:buFont typeface="Avenir Next LT Pro" panose="020B0504020202020204" pitchFamily="34" charset="0"/>
              <a:buNone/>
              <a:defRPr sz="2000" kern="1200" spc="20">
                <a:solidFill>
                  <a:schemeClr val="tx1"/>
                </a:solidFill>
                <a:latin typeface="+mn-lt"/>
                <a:ea typeface="+mn-ea"/>
                <a:cs typeface="+mn-cs"/>
              </a:defRPr>
            </a:lvl1pPr>
            <a:lvl2pPr marL="457200" indent="0" algn="l" defTabSz="914400" rtl="0" eaLnBrk="1" latinLnBrk="0" hangingPunct="1">
              <a:lnSpc>
                <a:spcPct val="105000"/>
              </a:lnSpc>
              <a:spcBef>
                <a:spcPts val="900"/>
              </a:spcBef>
              <a:buFont typeface="Arial" panose="020B0604020202020204" pitchFamily="34" charset="0"/>
              <a:buNone/>
              <a:defRPr sz="1400" kern="1200" spc="20">
                <a:solidFill>
                  <a:schemeClr val="tx1">
                    <a:lumMod val="75000"/>
                    <a:lumOff val="25000"/>
                  </a:schemeClr>
                </a:solidFill>
                <a:latin typeface="+mn-lt"/>
                <a:ea typeface="+mn-ea"/>
                <a:cs typeface="+mn-cs"/>
              </a:defRPr>
            </a:lvl2pPr>
            <a:lvl3pPr marL="914400" indent="0" algn="l" defTabSz="914400" rtl="0" eaLnBrk="1" latinLnBrk="0" hangingPunct="1">
              <a:lnSpc>
                <a:spcPct val="105000"/>
              </a:lnSpc>
              <a:spcBef>
                <a:spcPts val="600"/>
              </a:spcBef>
              <a:buClr>
                <a:schemeClr val="accent5"/>
              </a:buClr>
              <a:buFont typeface="Avenir Next LT Pro" panose="020B0504020202020204" pitchFamily="34" charset="0"/>
              <a:buNone/>
              <a:defRPr sz="1200" kern="1200" spc="20">
                <a:solidFill>
                  <a:schemeClr val="tx1"/>
                </a:solidFill>
                <a:latin typeface="+mn-lt"/>
                <a:ea typeface="+mn-ea"/>
                <a:cs typeface="+mn-cs"/>
              </a:defRPr>
            </a:lvl3pPr>
            <a:lvl4pPr marL="1371600" indent="0" algn="l" defTabSz="914400" rtl="0" eaLnBrk="1" latinLnBrk="0" hangingPunct="1">
              <a:lnSpc>
                <a:spcPct val="105000"/>
              </a:lnSpc>
              <a:spcBef>
                <a:spcPts val="600"/>
              </a:spcBef>
              <a:buFontTx/>
              <a:buNone/>
              <a:defRPr sz="1000" i="1" kern="1200" spc="20">
                <a:solidFill>
                  <a:schemeClr val="tx1">
                    <a:lumMod val="75000"/>
                    <a:lumOff val="25000"/>
                  </a:schemeClr>
                </a:solidFill>
                <a:latin typeface="+mn-lt"/>
                <a:ea typeface="+mn-ea"/>
                <a:cs typeface="+mn-cs"/>
              </a:defRPr>
            </a:lvl4pPr>
            <a:lvl5pPr marL="1828800" indent="0" algn="l" defTabSz="914400" rtl="0" eaLnBrk="1" latinLnBrk="0" hangingPunct="1">
              <a:lnSpc>
                <a:spcPct val="105000"/>
              </a:lnSpc>
              <a:spcBef>
                <a:spcPts val="600"/>
              </a:spcBef>
              <a:buClr>
                <a:schemeClr val="accent5"/>
              </a:buClr>
              <a:buFont typeface="Avenir Next LT Pro" panose="020B0504020202020204" pitchFamily="34" charset="0"/>
              <a:buNone/>
              <a:defRPr sz="1000" kern="1200" spc="2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nSpc>
                <a:spcPts val="800"/>
              </a:lnSpc>
            </a:pPr>
            <a:r>
              <a:rPr lang="ja-JP" altLang="en-US" sz="1200" b="1" dirty="0"/>
              <a:t>就労継続支援</a:t>
            </a:r>
            <a:r>
              <a:rPr lang="en-US" altLang="ja-JP" sz="1200" b="1" dirty="0"/>
              <a:t>B</a:t>
            </a:r>
            <a:r>
              <a:rPr lang="ja-JP" altLang="en-US" sz="1200" b="1" dirty="0"/>
              <a:t>型事業所</a:t>
            </a:r>
            <a:endParaRPr lang="en-US" altLang="ja-JP" sz="1200" b="1" dirty="0"/>
          </a:p>
          <a:p>
            <a:pPr>
              <a:lnSpc>
                <a:spcPts val="800"/>
              </a:lnSpc>
            </a:pPr>
            <a:r>
              <a:rPr lang="ja-JP" altLang="en-US" sz="1200" b="1" dirty="0"/>
              <a:t>シルク印刷工房</a:t>
            </a:r>
            <a:endParaRPr lang="en-US" altLang="ja-JP" sz="1200" b="1" dirty="0"/>
          </a:p>
          <a:p>
            <a:pPr>
              <a:lnSpc>
                <a:spcPts val="800"/>
              </a:lnSpc>
            </a:pPr>
            <a:r>
              <a:rPr lang="ja-JP" altLang="en-US" sz="1200" b="1" dirty="0"/>
              <a:t>わくわくワーク</a:t>
            </a:r>
            <a:endParaRPr lang="en-US" altLang="ja-JP" sz="1200" b="1" dirty="0"/>
          </a:p>
          <a:p>
            <a:pPr>
              <a:lnSpc>
                <a:spcPts val="800"/>
              </a:lnSpc>
            </a:pPr>
            <a:r>
              <a:rPr kumimoji="1" lang="ja-JP" altLang="en-US" sz="1200" b="1" dirty="0"/>
              <a:t>精神保健福祉士・</a:t>
            </a:r>
            <a:endParaRPr kumimoji="1" lang="en-US" altLang="ja-JP" sz="1200" b="1" dirty="0"/>
          </a:p>
          <a:p>
            <a:pPr>
              <a:lnSpc>
                <a:spcPts val="800"/>
              </a:lnSpc>
            </a:pPr>
            <a:r>
              <a:rPr kumimoji="1" lang="ja-JP" altLang="en-US" sz="1200" b="1" dirty="0"/>
              <a:t>　　　　社会福祉士</a:t>
            </a:r>
            <a:endParaRPr kumimoji="1" lang="en-US" altLang="ja-JP" sz="1200" b="1" dirty="0"/>
          </a:p>
          <a:p>
            <a:pPr>
              <a:lnSpc>
                <a:spcPts val="800"/>
              </a:lnSpc>
            </a:pPr>
            <a:r>
              <a:rPr lang="ja-JP" altLang="en-US" sz="1200" b="1" dirty="0"/>
              <a:t>サービス管理責任者</a:t>
            </a:r>
            <a:endParaRPr lang="en-US" altLang="ja-JP" sz="1200" b="1" dirty="0"/>
          </a:p>
          <a:p>
            <a:pPr>
              <a:lnSpc>
                <a:spcPts val="800"/>
              </a:lnSpc>
            </a:pPr>
            <a:r>
              <a:rPr kumimoji="1" lang="ja-JP" altLang="en-US" sz="1200" b="1" dirty="0"/>
              <a:t>池永　洋一郎さん　</a:t>
            </a:r>
            <a:endParaRPr kumimoji="1" lang="en-US" altLang="ja-JP" sz="1200" b="1" dirty="0"/>
          </a:p>
          <a:p>
            <a:endParaRPr kumimoji="1" lang="en-US" altLang="ja-JP" sz="1050" dirty="0"/>
          </a:p>
        </p:txBody>
      </p:sp>
      <p:pic>
        <p:nvPicPr>
          <p:cNvPr id="2" name="図 1">
            <a:extLst>
              <a:ext uri="{FF2B5EF4-FFF2-40B4-BE49-F238E27FC236}">
                <a16:creationId xmlns:a16="http://schemas.microsoft.com/office/drawing/2014/main" id="{60038B41-4AE4-4630-B16E-0011025D90ED}"/>
              </a:ext>
            </a:extLst>
          </p:cNvPr>
          <p:cNvPicPr>
            <a:picLocks noChangeAspect="1"/>
          </p:cNvPicPr>
          <p:nvPr/>
        </p:nvPicPr>
        <p:blipFill>
          <a:blip r:embed="rId4"/>
          <a:stretch>
            <a:fillRect/>
          </a:stretch>
        </p:blipFill>
        <p:spPr>
          <a:xfrm>
            <a:off x="8168291" y="0"/>
            <a:ext cx="4023709" cy="652329"/>
          </a:xfrm>
          <a:prstGeom prst="rect">
            <a:avLst/>
          </a:prstGeom>
        </p:spPr>
      </p:pic>
      <p:sp>
        <p:nvSpPr>
          <p:cNvPr id="12" name="コンテンツ プレースホルダー 2">
            <a:extLst>
              <a:ext uri="{FF2B5EF4-FFF2-40B4-BE49-F238E27FC236}">
                <a16:creationId xmlns:a16="http://schemas.microsoft.com/office/drawing/2014/main" id="{4053ED77-D132-4290-8A8E-262C04E95E74}"/>
              </a:ext>
            </a:extLst>
          </p:cNvPr>
          <p:cNvSpPr txBox="1">
            <a:spLocks/>
          </p:cNvSpPr>
          <p:nvPr/>
        </p:nvSpPr>
        <p:spPr>
          <a:xfrm>
            <a:off x="3475438" y="1725926"/>
            <a:ext cx="3134192" cy="4499777"/>
          </a:xfrm>
          <a:prstGeom prst="rect">
            <a:avLst/>
          </a:prstGeom>
        </p:spPr>
        <p:txBody>
          <a:bodyPr lIns="109728" tIns="109728" rIns="109728" bIns="91440">
            <a:normAutofit fontScale="62500" lnSpcReduction="20000"/>
          </a:bodyPr>
          <a:lstStyle>
            <a:lvl1pPr marL="0" indent="0" algn="l" defTabSz="914400" rtl="0" eaLnBrk="1" latinLnBrk="0" hangingPunct="1">
              <a:lnSpc>
                <a:spcPct val="105000"/>
              </a:lnSpc>
              <a:spcBef>
                <a:spcPts val="900"/>
              </a:spcBef>
              <a:buClr>
                <a:schemeClr val="accent5"/>
              </a:buClr>
              <a:buFont typeface="Avenir Next LT Pro" panose="020B0504020202020204" pitchFamily="34" charset="0"/>
              <a:buNone/>
              <a:defRPr sz="2000" kern="1200" spc="20">
                <a:solidFill>
                  <a:schemeClr val="tx1"/>
                </a:solidFill>
                <a:latin typeface="+mn-lt"/>
                <a:ea typeface="+mn-ea"/>
                <a:cs typeface="+mn-cs"/>
              </a:defRPr>
            </a:lvl1pPr>
            <a:lvl2pPr marL="457200" indent="0" algn="l" defTabSz="914400" rtl="0" eaLnBrk="1" latinLnBrk="0" hangingPunct="1">
              <a:lnSpc>
                <a:spcPct val="105000"/>
              </a:lnSpc>
              <a:spcBef>
                <a:spcPts val="900"/>
              </a:spcBef>
              <a:buFont typeface="Arial" panose="020B0604020202020204" pitchFamily="34" charset="0"/>
              <a:buNone/>
              <a:defRPr sz="1400" kern="1200" spc="20">
                <a:solidFill>
                  <a:schemeClr val="tx1">
                    <a:lumMod val="75000"/>
                    <a:lumOff val="25000"/>
                  </a:schemeClr>
                </a:solidFill>
                <a:latin typeface="+mn-lt"/>
                <a:ea typeface="+mn-ea"/>
                <a:cs typeface="+mn-cs"/>
              </a:defRPr>
            </a:lvl2pPr>
            <a:lvl3pPr marL="914400" indent="0" algn="l" defTabSz="914400" rtl="0" eaLnBrk="1" latinLnBrk="0" hangingPunct="1">
              <a:lnSpc>
                <a:spcPct val="105000"/>
              </a:lnSpc>
              <a:spcBef>
                <a:spcPts val="600"/>
              </a:spcBef>
              <a:buClr>
                <a:schemeClr val="accent5"/>
              </a:buClr>
              <a:buFont typeface="Avenir Next LT Pro" panose="020B0504020202020204" pitchFamily="34" charset="0"/>
              <a:buNone/>
              <a:defRPr sz="1200" kern="1200" spc="20">
                <a:solidFill>
                  <a:schemeClr val="tx1"/>
                </a:solidFill>
                <a:latin typeface="+mn-lt"/>
                <a:ea typeface="+mn-ea"/>
                <a:cs typeface="+mn-cs"/>
              </a:defRPr>
            </a:lvl3pPr>
            <a:lvl4pPr marL="1371600" indent="0" algn="l" defTabSz="914400" rtl="0" eaLnBrk="1" latinLnBrk="0" hangingPunct="1">
              <a:lnSpc>
                <a:spcPct val="105000"/>
              </a:lnSpc>
              <a:spcBef>
                <a:spcPts val="600"/>
              </a:spcBef>
              <a:buFontTx/>
              <a:buNone/>
              <a:defRPr sz="1000" i="1" kern="1200" spc="20">
                <a:solidFill>
                  <a:schemeClr val="tx1">
                    <a:lumMod val="75000"/>
                    <a:lumOff val="25000"/>
                  </a:schemeClr>
                </a:solidFill>
                <a:latin typeface="+mn-lt"/>
                <a:ea typeface="+mn-ea"/>
                <a:cs typeface="+mn-cs"/>
              </a:defRPr>
            </a:lvl4pPr>
            <a:lvl5pPr marL="1828800" indent="0" algn="l" defTabSz="914400" rtl="0" eaLnBrk="1" latinLnBrk="0" hangingPunct="1">
              <a:lnSpc>
                <a:spcPct val="105000"/>
              </a:lnSpc>
              <a:spcBef>
                <a:spcPts val="600"/>
              </a:spcBef>
              <a:buClr>
                <a:schemeClr val="accent5"/>
              </a:buClr>
              <a:buFont typeface="Avenir Next LT Pro" panose="020B0504020202020204" pitchFamily="34" charset="0"/>
              <a:buNone/>
              <a:defRPr sz="1000" kern="1200" spc="2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kumimoji="1" lang="ja-JP" altLang="en-US" b="1" dirty="0"/>
              <a:t>①事業の概要</a:t>
            </a:r>
            <a:endParaRPr kumimoji="1" lang="en-US" altLang="ja-JP" b="1" dirty="0"/>
          </a:p>
          <a:p>
            <a:r>
              <a:rPr lang="ja-JP" altLang="en-US" dirty="0"/>
              <a:t>精神障がい者就労支援事業。</a:t>
            </a:r>
            <a:endParaRPr lang="en-US" altLang="ja-JP" dirty="0"/>
          </a:p>
          <a:p>
            <a:r>
              <a:rPr lang="ja-JP" altLang="en-US" dirty="0"/>
              <a:t>作業内容は</a:t>
            </a:r>
            <a:r>
              <a:rPr lang="en-US" altLang="ja-JP" dirty="0"/>
              <a:t>T</a:t>
            </a:r>
            <a:r>
              <a:rPr lang="ja-JP" altLang="en-US" dirty="0"/>
              <a:t>シャツ、タオル類へのシルク印刷、小物づくり等</a:t>
            </a:r>
            <a:endParaRPr kumimoji="1" lang="en-US" altLang="ja-JP" dirty="0"/>
          </a:p>
          <a:p>
            <a:r>
              <a:rPr kumimoji="1" lang="ja-JP" altLang="en-US" b="1" dirty="0"/>
              <a:t>②事業の現状</a:t>
            </a:r>
            <a:endParaRPr kumimoji="1" lang="en-US" altLang="ja-JP" b="1" dirty="0"/>
          </a:p>
          <a:p>
            <a:r>
              <a:rPr kumimoji="1" lang="ja-JP" altLang="en-US" dirty="0"/>
              <a:t>・生産活動収入の減少</a:t>
            </a:r>
            <a:r>
              <a:rPr kumimoji="1" lang="en-US" altLang="ja-JP" dirty="0"/>
              <a:t>(</a:t>
            </a:r>
            <a:r>
              <a:rPr lang="ja-JP" altLang="en-US" dirty="0"/>
              <a:t>昨年の年間収入前年比▲</a:t>
            </a:r>
            <a:r>
              <a:rPr lang="en-US" altLang="ja-JP" dirty="0"/>
              <a:t>59</a:t>
            </a:r>
            <a:r>
              <a:rPr lang="ja-JP" altLang="en-US" dirty="0"/>
              <a:t>％）</a:t>
            </a:r>
            <a:endParaRPr lang="en-US" altLang="ja-JP" dirty="0"/>
          </a:p>
          <a:p>
            <a:r>
              <a:rPr kumimoji="1" lang="ja-JP" altLang="en-US" dirty="0"/>
              <a:t>・利用者数の減少による給付金の減少（通常時</a:t>
            </a:r>
            <a:r>
              <a:rPr kumimoji="1" lang="en-US" altLang="ja-JP" dirty="0"/>
              <a:t>15</a:t>
            </a:r>
            <a:r>
              <a:rPr lang="ja-JP" altLang="en-US" dirty="0"/>
              <a:t>、</a:t>
            </a:r>
            <a:r>
              <a:rPr lang="en-US" altLang="ja-JP" dirty="0"/>
              <a:t>16</a:t>
            </a:r>
            <a:r>
              <a:rPr lang="ja-JP" altLang="en-US" dirty="0"/>
              <a:t>名</a:t>
            </a:r>
            <a:r>
              <a:rPr lang="en-US" altLang="ja-JP" dirty="0"/>
              <a:t>/</a:t>
            </a:r>
            <a:r>
              <a:rPr lang="ja-JP" altLang="en-US" dirty="0"/>
              <a:t>日⇒現在</a:t>
            </a:r>
            <a:r>
              <a:rPr lang="en-US" altLang="ja-JP" dirty="0"/>
              <a:t>MAX10</a:t>
            </a:r>
            <a:r>
              <a:rPr lang="ja-JP" altLang="en-US" dirty="0"/>
              <a:t>名</a:t>
            </a:r>
            <a:r>
              <a:rPr lang="en-US" altLang="ja-JP" dirty="0"/>
              <a:t>/</a:t>
            </a:r>
            <a:r>
              <a:rPr lang="ja-JP" altLang="en-US" dirty="0"/>
              <a:t>日）</a:t>
            </a:r>
            <a:endParaRPr lang="en-US" altLang="ja-JP" dirty="0"/>
          </a:p>
          <a:p>
            <a:r>
              <a:rPr kumimoji="1" lang="ja-JP" altLang="en-US" dirty="0"/>
              <a:t>・在宅支援（デザイン、編み物、小物作り等）</a:t>
            </a:r>
            <a:endParaRPr kumimoji="1" lang="en-US" altLang="ja-JP" dirty="0"/>
          </a:p>
          <a:p>
            <a:r>
              <a:rPr kumimoji="1" lang="ja-JP" altLang="en-US" b="1" dirty="0"/>
              <a:t>③どのような支援が必要か？</a:t>
            </a:r>
            <a:endParaRPr kumimoji="1" lang="en-US" altLang="ja-JP" b="1" dirty="0"/>
          </a:p>
          <a:p>
            <a:r>
              <a:rPr kumimoji="1" lang="ja-JP" altLang="en-US" dirty="0"/>
              <a:t>・商品を販売できる場（バザー等）</a:t>
            </a:r>
            <a:r>
              <a:rPr lang="ja-JP" altLang="en-US" dirty="0"/>
              <a:t>　</a:t>
            </a:r>
            <a:endParaRPr lang="en-US" altLang="ja-JP" dirty="0"/>
          </a:p>
          <a:p>
            <a:r>
              <a:rPr kumimoji="1" lang="ja-JP" altLang="en-US" dirty="0"/>
              <a:t>　の</a:t>
            </a:r>
            <a:r>
              <a:rPr lang="ja-JP" altLang="en-US" dirty="0"/>
              <a:t>提供</a:t>
            </a:r>
            <a:endParaRPr kumimoji="1" lang="en-US" altLang="ja-JP" dirty="0"/>
          </a:p>
          <a:p>
            <a:r>
              <a:rPr kumimoji="1" lang="ja-JP" altLang="en-US" dirty="0"/>
              <a:t>・財源たり得る安定的な新事業の紹介</a:t>
            </a:r>
            <a:endParaRPr kumimoji="1" lang="en-US" altLang="ja-JP" dirty="0"/>
          </a:p>
          <a:p>
            <a:r>
              <a:rPr lang="ja-JP" altLang="en-US" dirty="0"/>
              <a:t>・増加する高齢者のケア業務とのマッチング等</a:t>
            </a:r>
            <a:endParaRPr kumimoji="1" lang="en-US" altLang="ja-JP" dirty="0"/>
          </a:p>
        </p:txBody>
      </p:sp>
      <p:pic>
        <p:nvPicPr>
          <p:cNvPr id="4" name="図 3" descr="ノートパソコンで作業をしている男性&#10;&#10;中程度の精度で自動的に生成された説明">
            <a:extLst>
              <a:ext uri="{FF2B5EF4-FFF2-40B4-BE49-F238E27FC236}">
                <a16:creationId xmlns:a16="http://schemas.microsoft.com/office/drawing/2014/main" id="{C5584EAE-B929-4D3B-8569-0A568EAFD2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12836" y="1809914"/>
            <a:ext cx="2748927" cy="2061695"/>
          </a:xfrm>
          <a:prstGeom prst="rect">
            <a:avLst/>
          </a:prstGeom>
        </p:spPr>
      </p:pic>
      <p:pic>
        <p:nvPicPr>
          <p:cNvPr id="11" name="図 10" descr="人, 屋内, 準備中, テーブル が含まれている画像&#10;&#10;自動的に生成された説明">
            <a:extLst>
              <a:ext uri="{FF2B5EF4-FFF2-40B4-BE49-F238E27FC236}">
                <a16:creationId xmlns:a16="http://schemas.microsoft.com/office/drawing/2014/main" id="{35BB7436-029E-4682-B723-9FA0F59EC0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13133" y="4513634"/>
            <a:ext cx="2756807" cy="1595375"/>
          </a:xfrm>
          <a:prstGeom prst="rect">
            <a:avLst/>
          </a:prstGeom>
        </p:spPr>
      </p:pic>
    </p:spTree>
    <p:extLst>
      <p:ext uri="{BB962C8B-B14F-4D97-AF65-F5344CB8AC3E}">
        <p14:creationId xmlns:p14="http://schemas.microsoft.com/office/powerpoint/2010/main" val="14002309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5F470C7E-382F-4AEC-93C7-4A94E05A3C62}"/>
              </a:ext>
            </a:extLst>
          </p:cNvPr>
          <p:cNvPicPr>
            <a:picLocks noChangeAspect="1"/>
          </p:cNvPicPr>
          <p:nvPr/>
        </p:nvPicPr>
        <p:blipFill>
          <a:blip r:embed="rId3"/>
          <a:stretch>
            <a:fillRect/>
          </a:stretch>
        </p:blipFill>
        <p:spPr>
          <a:xfrm>
            <a:off x="1303415" y="2163670"/>
            <a:ext cx="1508365" cy="1653416"/>
          </a:xfrm>
          <a:prstGeom prst="rect">
            <a:avLst/>
          </a:prstGeom>
        </p:spPr>
      </p:pic>
      <p:pic>
        <p:nvPicPr>
          <p:cNvPr id="2" name="図 1">
            <a:extLst>
              <a:ext uri="{FF2B5EF4-FFF2-40B4-BE49-F238E27FC236}">
                <a16:creationId xmlns:a16="http://schemas.microsoft.com/office/drawing/2014/main" id="{60038B41-4AE4-4630-B16E-0011025D90ED}"/>
              </a:ext>
            </a:extLst>
          </p:cNvPr>
          <p:cNvPicPr>
            <a:picLocks noChangeAspect="1"/>
          </p:cNvPicPr>
          <p:nvPr/>
        </p:nvPicPr>
        <p:blipFill>
          <a:blip r:embed="rId4"/>
          <a:stretch>
            <a:fillRect/>
          </a:stretch>
        </p:blipFill>
        <p:spPr>
          <a:xfrm>
            <a:off x="8168291" y="0"/>
            <a:ext cx="4023709" cy="652329"/>
          </a:xfrm>
          <a:prstGeom prst="rect">
            <a:avLst/>
          </a:prstGeom>
        </p:spPr>
      </p:pic>
      <p:sp>
        <p:nvSpPr>
          <p:cNvPr id="16" name="コンテンツ プレースホルダー 2">
            <a:extLst>
              <a:ext uri="{FF2B5EF4-FFF2-40B4-BE49-F238E27FC236}">
                <a16:creationId xmlns:a16="http://schemas.microsoft.com/office/drawing/2014/main" id="{EA660D66-8EC6-4103-808C-E40FA62587C1}"/>
              </a:ext>
            </a:extLst>
          </p:cNvPr>
          <p:cNvSpPr txBox="1">
            <a:spLocks/>
          </p:cNvSpPr>
          <p:nvPr/>
        </p:nvSpPr>
        <p:spPr>
          <a:xfrm>
            <a:off x="1425358" y="3806802"/>
            <a:ext cx="2175228" cy="1066755"/>
          </a:xfrm>
          <a:prstGeom prst="rect">
            <a:avLst/>
          </a:prstGeom>
        </p:spPr>
        <p:txBody>
          <a:bodyPr lIns="109728" tIns="109728" rIns="109728" bIns="91440">
            <a:normAutofit/>
          </a:bodyPr>
          <a:lstStyle>
            <a:lvl1pPr marL="0" indent="0" algn="l" defTabSz="914400" rtl="0" eaLnBrk="1" latinLnBrk="0" hangingPunct="1">
              <a:lnSpc>
                <a:spcPct val="105000"/>
              </a:lnSpc>
              <a:spcBef>
                <a:spcPts val="900"/>
              </a:spcBef>
              <a:buClr>
                <a:schemeClr val="accent5"/>
              </a:buClr>
              <a:buFont typeface="Avenir Next LT Pro" panose="020B0504020202020204" pitchFamily="34" charset="0"/>
              <a:buNone/>
              <a:defRPr sz="2000" kern="1200" spc="20">
                <a:solidFill>
                  <a:schemeClr val="tx1"/>
                </a:solidFill>
                <a:latin typeface="+mn-lt"/>
                <a:ea typeface="+mn-ea"/>
                <a:cs typeface="+mn-cs"/>
              </a:defRPr>
            </a:lvl1pPr>
            <a:lvl2pPr marL="457200" indent="0" algn="l" defTabSz="914400" rtl="0" eaLnBrk="1" latinLnBrk="0" hangingPunct="1">
              <a:lnSpc>
                <a:spcPct val="105000"/>
              </a:lnSpc>
              <a:spcBef>
                <a:spcPts val="900"/>
              </a:spcBef>
              <a:buFont typeface="Arial" panose="020B0604020202020204" pitchFamily="34" charset="0"/>
              <a:buNone/>
              <a:defRPr sz="1400" kern="1200" spc="20">
                <a:solidFill>
                  <a:schemeClr val="tx1">
                    <a:lumMod val="75000"/>
                    <a:lumOff val="25000"/>
                  </a:schemeClr>
                </a:solidFill>
                <a:latin typeface="+mn-lt"/>
                <a:ea typeface="+mn-ea"/>
                <a:cs typeface="+mn-cs"/>
              </a:defRPr>
            </a:lvl2pPr>
            <a:lvl3pPr marL="914400" indent="0" algn="l" defTabSz="914400" rtl="0" eaLnBrk="1" latinLnBrk="0" hangingPunct="1">
              <a:lnSpc>
                <a:spcPct val="105000"/>
              </a:lnSpc>
              <a:spcBef>
                <a:spcPts val="600"/>
              </a:spcBef>
              <a:buClr>
                <a:schemeClr val="accent5"/>
              </a:buClr>
              <a:buFont typeface="Avenir Next LT Pro" panose="020B0504020202020204" pitchFamily="34" charset="0"/>
              <a:buNone/>
              <a:defRPr sz="1200" kern="1200" spc="20">
                <a:solidFill>
                  <a:schemeClr val="tx1"/>
                </a:solidFill>
                <a:latin typeface="+mn-lt"/>
                <a:ea typeface="+mn-ea"/>
                <a:cs typeface="+mn-cs"/>
              </a:defRPr>
            </a:lvl3pPr>
            <a:lvl4pPr marL="1371600" indent="0" algn="l" defTabSz="914400" rtl="0" eaLnBrk="1" latinLnBrk="0" hangingPunct="1">
              <a:lnSpc>
                <a:spcPct val="105000"/>
              </a:lnSpc>
              <a:spcBef>
                <a:spcPts val="600"/>
              </a:spcBef>
              <a:buFontTx/>
              <a:buNone/>
              <a:defRPr sz="1000" i="1" kern="1200" spc="20">
                <a:solidFill>
                  <a:schemeClr val="tx1">
                    <a:lumMod val="75000"/>
                    <a:lumOff val="25000"/>
                  </a:schemeClr>
                </a:solidFill>
                <a:latin typeface="+mn-lt"/>
                <a:ea typeface="+mn-ea"/>
                <a:cs typeface="+mn-cs"/>
              </a:defRPr>
            </a:lvl4pPr>
            <a:lvl5pPr marL="1828800" indent="0" algn="l" defTabSz="914400" rtl="0" eaLnBrk="1" latinLnBrk="0" hangingPunct="1">
              <a:lnSpc>
                <a:spcPct val="105000"/>
              </a:lnSpc>
              <a:spcBef>
                <a:spcPts val="600"/>
              </a:spcBef>
              <a:buClr>
                <a:schemeClr val="accent5"/>
              </a:buClr>
              <a:buFont typeface="Avenir Next LT Pro" panose="020B0504020202020204" pitchFamily="34" charset="0"/>
              <a:buNone/>
              <a:defRPr sz="1000" kern="1200" spc="2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nSpc>
                <a:spcPts val="500"/>
              </a:lnSpc>
            </a:pPr>
            <a:r>
              <a:rPr lang="ja-JP" altLang="en-US" sz="1200" b="1" dirty="0"/>
              <a:t>就労継続支援</a:t>
            </a:r>
            <a:r>
              <a:rPr lang="en-US" altLang="ja-JP" sz="1200" b="1" dirty="0"/>
              <a:t>B</a:t>
            </a:r>
            <a:r>
              <a:rPr lang="ja-JP" altLang="en-US" sz="1200" b="1" dirty="0"/>
              <a:t>型事業所</a:t>
            </a:r>
            <a:endParaRPr lang="en-US" altLang="ja-JP" sz="1200" b="1" dirty="0"/>
          </a:p>
          <a:p>
            <a:pPr>
              <a:lnSpc>
                <a:spcPts val="500"/>
              </a:lnSpc>
            </a:pPr>
            <a:r>
              <a:rPr lang="ja-JP" altLang="en-US" sz="1200" b="1" dirty="0"/>
              <a:t>一般社団法人サンライズ</a:t>
            </a:r>
            <a:endParaRPr kumimoji="1" lang="en-US" altLang="ja-JP" sz="1200" b="1" dirty="0"/>
          </a:p>
          <a:p>
            <a:pPr>
              <a:lnSpc>
                <a:spcPts val="500"/>
              </a:lnSpc>
            </a:pPr>
            <a:r>
              <a:rPr lang="ja-JP" altLang="en-US" sz="1200" b="1" dirty="0"/>
              <a:t>代表理事　城戸　俊介</a:t>
            </a:r>
            <a:endParaRPr kumimoji="1" lang="en-US" altLang="ja-JP" sz="1200" b="1" dirty="0"/>
          </a:p>
        </p:txBody>
      </p:sp>
      <p:sp>
        <p:nvSpPr>
          <p:cNvPr id="17" name="コンテンツ プレースホルダー 2">
            <a:extLst>
              <a:ext uri="{FF2B5EF4-FFF2-40B4-BE49-F238E27FC236}">
                <a16:creationId xmlns:a16="http://schemas.microsoft.com/office/drawing/2014/main" id="{5AA7FE57-7F3F-4714-BD6B-4ADDDA6E6695}"/>
              </a:ext>
            </a:extLst>
          </p:cNvPr>
          <p:cNvSpPr txBox="1">
            <a:spLocks/>
          </p:cNvSpPr>
          <p:nvPr/>
        </p:nvSpPr>
        <p:spPr>
          <a:xfrm>
            <a:off x="3591308" y="1766702"/>
            <a:ext cx="2811023" cy="4473212"/>
          </a:xfrm>
          <a:prstGeom prst="rect">
            <a:avLst/>
          </a:prstGeom>
        </p:spPr>
        <p:txBody>
          <a:bodyPr lIns="109728" tIns="109728" rIns="109728" bIns="91440">
            <a:normAutofit/>
          </a:bodyPr>
          <a:lstStyle>
            <a:lvl1pPr marL="0" indent="0" algn="l" defTabSz="914400" rtl="0" eaLnBrk="1" latinLnBrk="0" hangingPunct="1">
              <a:lnSpc>
                <a:spcPct val="105000"/>
              </a:lnSpc>
              <a:spcBef>
                <a:spcPts val="900"/>
              </a:spcBef>
              <a:buClr>
                <a:schemeClr val="accent5"/>
              </a:buClr>
              <a:buFont typeface="Avenir Next LT Pro" panose="020B0504020202020204" pitchFamily="34" charset="0"/>
              <a:buNone/>
              <a:defRPr sz="2000" kern="1200" spc="20">
                <a:solidFill>
                  <a:schemeClr val="tx1"/>
                </a:solidFill>
                <a:latin typeface="+mn-lt"/>
                <a:ea typeface="+mn-ea"/>
                <a:cs typeface="+mn-cs"/>
              </a:defRPr>
            </a:lvl1pPr>
            <a:lvl2pPr marL="457200" indent="0" algn="l" defTabSz="914400" rtl="0" eaLnBrk="1" latinLnBrk="0" hangingPunct="1">
              <a:lnSpc>
                <a:spcPct val="105000"/>
              </a:lnSpc>
              <a:spcBef>
                <a:spcPts val="900"/>
              </a:spcBef>
              <a:buFont typeface="Arial" panose="020B0604020202020204" pitchFamily="34" charset="0"/>
              <a:buNone/>
              <a:defRPr sz="1400" kern="1200" spc="20">
                <a:solidFill>
                  <a:schemeClr val="tx1">
                    <a:lumMod val="75000"/>
                    <a:lumOff val="25000"/>
                  </a:schemeClr>
                </a:solidFill>
                <a:latin typeface="+mn-lt"/>
                <a:ea typeface="+mn-ea"/>
                <a:cs typeface="+mn-cs"/>
              </a:defRPr>
            </a:lvl2pPr>
            <a:lvl3pPr marL="914400" indent="0" algn="l" defTabSz="914400" rtl="0" eaLnBrk="1" latinLnBrk="0" hangingPunct="1">
              <a:lnSpc>
                <a:spcPct val="105000"/>
              </a:lnSpc>
              <a:spcBef>
                <a:spcPts val="600"/>
              </a:spcBef>
              <a:buClr>
                <a:schemeClr val="accent5"/>
              </a:buClr>
              <a:buFont typeface="Avenir Next LT Pro" panose="020B0504020202020204" pitchFamily="34" charset="0"/>
              <a:buNone/>
              <a:defRPr sz="1200" kern="1200" spc="20">
                <a:solidFill>
                  <a:schemeClr val="tx1"/>
                </a:solidFill>
                <a:latin typeface="+mn-lt"/>
                <a:ea typeface="+mn-ea"/>
                <a:cs typeface="+mn-cs"/>
              </a:defRPr>
            </a:lvl3pPr>
            <a:lvl4pPr marL="1371600" indent="0" algn="l" defTabSz="914400" rtl="0" eaLnBrk="1" latinLnBrk="0" hangingPunct="1">
              <a:lnSpc>
                <a:spcPct val="105000"/>
              </a:lnSpc>
              <a:spcBef>
                <a:spcPts val="600"/>
              </a:spcBef>
              <a:buFontTx/>
              <a:buNone/>
              <a:defRPr sz="1000" i="1" kern="1200" spc="20">
                <a:solidFill>
                  <a:schemeClr val="tx1">
                    <a:lumMod val="75000"/>
                    <a:lumOff val="25000"/>
                  </a:schemeClr>
                </a:solidFill>
                <a:latin typeface="+mn-lt"/>
                <a:ea typeface="+mn-ea"/>
                <a:cs typeface="+mn-cs"/>
              </a:defRPr>
            </a:lvl4pPr>
            <a:lvl5pPr marL="1828800" indent="0" algn="l" defTabSz="914400" rtl="0" eaLnBrk="1" latinLnBrk="0" hangingPunct="1">
              <a:lnSpc>
                <a:spcPct val="105000"/>
              </a:lnSpc>
              <a:spcBef>
                <a:spcPts val="600"/>
              </a:spcBef>
              <a:buClr>
                <a:schemeClr val="accent5"/>
              </a:buClr>
              <a:buFont typeface="Avenir Next LT Pro" panose="020B0504020202020204" pitchFamily="34" charset="0"/>
              <a:buNone/>
              <a:defRPr sz="1000" kern="1200" spc="2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kumimoji="1" lang="ja-JP" altLang="en-US" sz="1200" b="1" dirty="0"/>
              <a:t>①事業の概要</a:t>
            </a:r>
            <a:endParaRPr kumimoji="1" lang="en-US" altLang="ja-JP" sz="1200" b="1" dirty="0"/>
          </a:p>
          <a:p>
            <a:r>
              <a:rPr lang="ja-JP" altLang="en-US" sz="1200" dirty="0"/>
              <a:t>　精神障がい者就労支援事業</a:t>
            </a:r>
            <a:endParaRPr lang="en-US" altLang="ja-JP" sz="1200" dirty="0"/>
          </a:p>
          <a:p>
            <a:r>
              <a:rPr lang="ja-JP" altLang="en-US" sz="1200" dirty="0"/>
              <a:t>作業内容は携帯端末付属機器制作等</a:t>
            </a:r>
            <a:endParaRPr kumimoji="1" lang="en-US" altLang="ja-JP" sz="1200" dirty="0"/>
          </a:p>
          <a:p>
            <a:r>
              <a:rPr kumimoji="1" lang="ja-JP" altLang="en-US" sz="1200" b="1" dirty="0"/>
              <a:t>②事業の現状</a:t>
            </a:r>
            <a:endParaRPr kumimoji="1" lang="en-US" altLang="ja-JP" sz="1200" b="1" dirty="0"/>
          </a:p>
          <a:p>
            <a:r>
              <a:rPr kumimoji="1" lang="ja-JP" altLang="en-US" sz="1200" dirty="0"/>
              <a:t>・コロナ禍で受注量が減少</a:t>
            </a:r>
            <a:r>
              <a:rPr kumimoji="1" lang="en-US" altLang="ja-JP" sz="1200" dirty="0"/>
              <a:t>(</a:t>
            </a:r>
            <a:r>
              <a:rPr kumimoji="1" lang="ja-JP" altLang="en-US" sz="1200" dirty="0"/>
              <a:t>平常時比</a:t>
            </a:r>
            <a:r>
              <a:rPr kumimoji="1" lang="en-US" altLang="ja-JP" sz="1200" dirty="0"/>
              <a:t>35</a:t>
            </a:r>
            <a:r>
              <a:rPr kumimoji="1" lang="ja-JP" altLang="en-US" sz="1200" dirty="0"/>
              <a:t>％減少</a:t>
            </a:r>
            <a:endParaRPr kumimoji="1" lang="en-US" altLang="ja-JP" sz="1200" dirty="0"/>
          </a:p>
          <a:p>
            <a:r>
              <a:rPr lang="ja-JP" altLang="en-US" sz="1200" dirty="0"/>
              <a:t>・利用者は増加する一方で、割り振る作業量が不足傾向にある。</a:t>
            </a:r>
            <a:endParaRPr kumimoji="1" lang="en-US" altLang="ja-JP" sz="1200" dirty="0"/>
          </a:p>
          <a:p>
            <a:r>
              <a:rPr kumimoji="1" lang="ja-JP" altLang="en-US" sz="1200" b="1" dirty="0"/>
              <a:t>③どのような支援が必要か？</a:t>
            </a:r>
            <a:endParaRPr kumimoji="1" lang="en-US" altLang="ja-JP" sz="1200" b="1" dirty="0"/>
          </a:p>
          <a:p>
            <a:r>
              <a:rPr lang="ja-JP" altLang="en-US" sz="1200" dirty="0"/>
              <a:t>・財源たり得る安定的な新事業の紹介。接客・対面業務は困難を伴うため、工場での単純作業、不動産の清掃業務等が向いている。</a:t>
            </a:r>
            <a:endParaRPr lang="en-US" altLang="ja-JP" sz="1200" dirty="0"/>
          </a:p>
          <a:p>
            <a:r>
              <a:rPr lang="ja-JP" altLang="en-US" sz="1200" dirty="0"/>
              <a:t>　常時、職員が同行し、作業状況を管理。また、作業内容、賃金、責任の所在等詳細について、事前に委託契約書を締結する。</a:t>
            </a:r>
          </a:p>
          <a:p>
            <a:endParaRPr kumimoji="1" lang="en-US" altLang="ja-JP" sz="1200" dirty="0"/>
          </a:p>
        </p:txBody>
      </p:sp>
      <p:sp>
        <p:nvSpPr>
          <p:cNvPr id="23" name="タイトル 5">
            <a:extLst>
              <a:ext uri="{FF2B5EF4-FFF2-40B4-BE49-F238E27FC236}">
                <a16:creationId xmlns:a16="http://schemas.microsoft.com/office/drawing/2014/main" id="{22905EDA-4D1B-4750-AAB1-4BABA75D9ABE}"/>
              </a:ext>
            </a:extLst>
          </p:cNvPr>
          <p:cNvSpPr>
            <a:spLocks noGrp="1"/>
          </p:cNvSpPr>
          <p:nvPr>
            <p:ph type="title"/>
          </p:nvPr>
        </p:nvSpPr>
        <p:spPr>
          <a:xfrm>
            <a:off x="1303415" y="928305"/>
            <a:ext cx="9285563" cy="683430"/>
          </a:xfrm>
        </p:spPr>
        <p:txBody>
          <a:bodyPr>
            <a:normAutofit fontScale="90000"/>
          </a:bodyPr>
          <a:lstStyle/>
          <a:p>
            <a:r>
              <a:rPr lang="ja-JP" altLang="en-US" dirty="0"/>
              <a:t>コロナ禍における各種団体・事業所の現状③</a:t>
            </a:r>
          </a:p>
        </p:txBody>
      </p:sp>
      <p:pic>
        <p:nvPicPr>
          <p:cNvPr id="4" name="図プレースホルダー 3" descr="スーツを着た男性&#10;&#10;自動的に生成された説明">
            <a:extLst>
              <a:ext uri="{FF2B5EF4-FFF2-40B4-BE49-F238E27FC236}">
                <a16:creationId xmlns:a16="http://schemas.microsoft.com/office/drawing/2014/main" id="{11B585A6-2F65-41AF-ADA4-BA840F75BB96}"/>
              </a:ext>
            </a:extLst>
          </p:cNvPr>
          <p:cNvPicPr>
            <a:picLocks noGrp="1" noChangeAspect="1"/>
          </p:cNvPicPr>
          <p:nvPr>
            <p:ph type="pic" idx="1"/>
          </p:nvPr>
        </p:nvPicPr>
        <p:blipFill>
          <a:blip r:embed="rId5">
            <a:extLst>
              <a:ext uri="{28A0092B-C50C-407E-A947-70E740481C1C}">
                <a14:useLocalDpi xmlns:a14="http://schemas.microsoft.com/office/drawing/2010/main" val="0"/>
              </a:ext>
            </a:extLst>
          </a:blip>
          <a:srcRect l="7162" r="7162"/>
          <a:stretch>
            <a:fillRect/>
          </a:stretch>
        </p:blipFill>
        <p:spPr>
          <a:xfrm>
            <a:off x="1425359" y="1790203"/>
            <a:ext cx="2175228" cy="1904141"/>
          </a:xfrm>
        </p:spPr>
      </p:pic>
      <p:pic>
        <p:nvPicPr>
          <p:cNvPr id="6" name="図 5" descr="レストランのテーブルに座っている人たち&#10;&#10;低い精度で自動的に生成された説明">
            <a:extLst>
              <a:ext uri="{FF2B5EF4-FFF2-40B4-BE49-F238E27FC236}">
                <a16:creationId xmlns:a16="http://schemas.microsoft.com/office/drawing/2014/main" id="{E3CE0D96-709F-4278-84BB-6BC82233B44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10798" y="1790203"/>
            <a:ext cx="2811023" cy="2108267"/>
          </a:xfrm>
          <a:prstGeom prst="rect">
            <a:avLst/>
          </a:prstGeom>
        </p:spPr>
      </p:pic>
      <p:pic>
        <p:nvPicPr>
          <p:cNvPr id="18" name="図 17" descr="屋内, テーブル, 建物, 窓 が含まれている画像&#10;&#10;自動的に生成された説明">
            <a:extLst>
              <a:ext uri="{FF2B5EF4-FFF2-40B4-BE49-F238E27FC236}">
                <a16:creationId xmlns:a16="http://schemas.microsoft.com/office/drawing/2014/main" id="{15DBE894-8969-49E1-A9A6-7685A042AB8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30288" y="2250871"/>
            <a:ext cx="2199712" cy="1649784"/>
          </a:xfrm>
          <a:prstGeom prst="rect">
            <a:avLst/>
          </a:prstGeom>
        </p:spPr>
      </p:pic>
      <p:graphicFrame>
        <p:nvGraphicFramePr>
          <p:cNvPr id="19" name="オブジェクト 18">
            <a:extLst>
              <a:ext uri="{FF2B5EF4-FFF2-40B4-BE49-F238E27FC236}">
                <a16:creationId xmlns:a16="http://schemas.microsoft.com/office/drawing/2014/main" id="{9D20493E-8455-4730-9DCA-DC512B9E3BFB}"/>
              </a:ext>
            </a:extLst>
          </p:cNvPr>
          <p:cNvGraphicFramePr>
            <a:graphicFrameLocks noChangeAspect="1"/>
          </p:cNvGraphicFramePr>
          <p:nvPr>
            <p:extLst>
              <p:ext uri="{D42A27DB-BD31-4B8C-83A1-F6EECF244321}">
                <p14:modId xmlns:p14="http://schemas.microsoft.com/office/powerpoint/2010/main" val="1798278131"/>
              </p:ext>
            </p:extLst>
          </p:nvPr>
        </p:nvGraphicFramePr>
        <p:xfrm>
          <a:off x="6428543" y="4192336"/>
          <a:ext cx="2413900" cy="1908425"/>
        </p:xfrm>
        <a:graphic>
          <a:graphicData uri="http://schemas.openxmlformats.org/presentationml/2006/ole">
            <mc:AlternateContent xmlns:mc="http://schemas.openxmlformats.org/markup-compatibility/2006">
              <mc:Choice xmlns:v="urn:schemas-microsoft-com:vml" Requires="v">
                <p:oleObj spid="_x0000_s1074" name="Acrobat Document" r:id="rId8" imgW="2228850" imgH="1762125" progId="AcroExch.Document.DC">
                  <p:embed/>
                </p:oleObj>
              </mc:Choice>
              <mc:Fallback>
                <p:oleObj name="Acrobat Document" r:id="rId8" imgW="2228850" imgH="1762125" progId="AcroExch.Document.DC">
                  <p:embed/>
                  <p:pic>
                    <p:nvPicPr>
                      <p:cNvPr id="0" name=""/>
                      <p:cNvPicPr/>
                      <p:nvPr/>
                    </p:nvPicPr>
                    <p:blipFill>
                      <a:blip r:embed="rId9"/>
                      <a:stretch>
                        <a:fillRect/>
                      </a:stretch>
                    </p:blipFill>
                    <p:spPr>
                      <a:xfrm>
                        <a:off x="6428543" y="4192336"/>
                        <a:ext cx="2413900" cy="1908425"/>
                      </a:xfrm>
                      <a:prstGeom prst="rect">
                        <a:avLst/>
                      </a:prstGeom>
                    </p:spPr>
                  </p:pic>
                </p:oleObj>
              </mc:Fallback>
            </mc:AlternateContent>
          </a:graphicData>
        </a:graphic>
      </p:graphicFrame>
      <p:graphicFrame>
        <p:nvGraphicFramePr>
          <p:cNvPr id="20" name="オブジェクト 19">
            <a:extLst>
              <a:ext uri="{FF2B5EF4-FFF2-40B4-BE49-F238E27FC236}">
                <a16:creationId xmlns:a16="http://schemas.microsoft.com/office/drawing/2014/main" id="{EE359105-3D2A-46B1-BD5E-45517DE28F34}"/>
              </a:ext>
            </a:extLst>
          </p:cNvPr>
          <p:cNvGraphicFramePr>
            <a:graphicFrameLocks noChangeAspect="1"/>
          </p:cNvGraphicFramePr>
          <p:nvPr>
            <p:extLst>
              <p:ext uri="{D42A27DB-BD31-4B8C-83A1-F6EECF244321}">
                <p14:modId xmlns:p14="http://schemas.microsoft.com/office/powerpoint/2010/main" val="3316259325"/>
              </p:ext>
            </p:extLst>
          </p:nvPr>
        </p:nvGraphicFramePr>
        <p:xfrm>
          <a:off x="8977330" y="4208405"/>
          <a:ext cx="2461138" cy="1908425"/>
        </p:xfrm>
        <a:graphic>
          <a:graphicData uri="http://schemas.openxmlformats.org/presentationml/2006/ole">
            <mc:AlternateContent xmlns:mc="http://schemas.openxmlformats.org/markup-compatibility/2006">
              <mc:Choice xmlns:v="urn:schemas-microsoft-com:vml" Requires="v">
                <p:oleObj spid="_x0000_s1075" name="Acrobat Document" r:id="rId10" imgW="2247900" imgH="1743075" progId="AcroExch.Document.DC">
                  <p:embed/>
                </p:oleObj>
              </mc:Choice>
              <mc:Fallback>
                <p:oleObj name="Acrobat Document" r:id="rId10" imgW="2247900" imgH="1743075" progId="AcroExch.Document.DC">
                  <p:embed/>
                  <p:pic>
                    <p:nvPicPr>
                      <p:cNvPr id="0" name=""/>
                      <p:cNvPicPr/>
                      <p:nvPr/>
                    </p:nvPicPr>
                    <p:blipFill>
                      <a:blip r:embed="rId11"/>
                      <a:stretch>
                        <a:fillRect/>
                      </a:stretch>
                    </p:blipFill>
                    <p:spPr>
                      <a:xfrm>
                        <a:off x="8977330" y="4208405"/>
                        <a:ext cx="2461138" cy="1908425"/>
                      </a:xfrm>
                      <a:prstGeom prst="rect">
                        <a:avLst/>
                      </a:prstGeom>
                    </p:spPr>
                  </p:pic>
                </p:oleObj>
              </mc:Fallback>
            </mc:AlternateContent>
          </a:graphicData>
        </a:graphic>
      </p:graphicFrame>
      <p:sp>
        <p:nvSpPr>
          <p:cNvPr id="24" name="コンテンツ プレースホルダー 2">
            <a:extLst>
              <a:ext uri="{FF2B5EF4-FFF2-40B4-BE49-F238E27FC236}">
                <a16:creationId xmlns:a16="http://schemas.microsoft.com/office/drawing/2014/main" id="{8A49D31B-6F09-465D-95EA-C5421BAC1202}"/>
              </a:ext>
            </a:extLst>
          </p:cNvPr>
          <p:cNvSpPr txBox="1">
            <a:spLocks/>
          </p:cNvSpPr>
          <p:nvPr/>
        </p:nvSpPr>
        <p:spPr>
          <a:xfrm>
            <a:off x="6320426" y="3861450"/>
            <a:ext cx="2175228" cy="533377"/>
          </a:xfrm>
          <a:prstGeom prst="rect">
            <a:avLst/>
          </a:prstGeom>
        </p:spPr>
        <p:txBody>
          <a:bodyPr lIns="109728" tIns="109728" rIns="109728" bIns="91440">
            <a:normAutofit/>
          </a:bodyPr>
          <a:lstStyle>
            <a:lvl1pPr marL="0" indent="0" algn="l" defTabSz="914400" rtl="0" eaLnBrk="1" latinLnBrk="0" hangingPunct="1">
              <a:lnSpc>
                <a:spcPct val="105000"/>
              </a:lnSpc>
              <a:spcBef>
                <a:spcPts val="900"/>
              </a:spcBef>
              <a:buClr>
                <a:schemeClr val="accent5"/>
              </a:buClr>
              <a:buFont typeface="Avenir Next LT Pro" panose="020B0504020202020204" pitchFamily="34" charset="0"/>
              <a:buNone/>
              <a:defRPr sz="2000" kern="1200" spc="20">
                <a:solidFill>
                  <a:schemeClr val="tx1"/>
                </a:solidFill>
                <a:latin typeface="+mn-lt"/>
                <a:ea typeface="+mn-ea"/>
                <a:cs typeface="+mn-cs"/>
              </a:defRPr>
            </a:lvl1pPr>
            <a:lvl2pPr marL="457200" indent="0" algn="l" defTabSz="914400" rtl="0" eaLnBrk="1" latinLnBrk="0" hangingPunct="1">
              <a:lnSpc>
                <a:spcPct val="105000"/>
              </a:lnSpc>
              <a:spcBef>
                <a:spcPts val="900"/>
              </a:spcBef>
              <a:buFont typeface="Arial" panose="020B0604020202020204" pitchFamily="34" charset="0"/>
              <a:buNone/>
              <a:defRPr sz="1400" kern="1200" spc="20">
                <a:solidFill>
                  <a:schemeClr val="tx1">
                    <a:lumMod val="75000"/>
                    <a:lumOff val="25000"/>
                  </a:schemeClr>
                </a:solidFill>
                <a:latin typeface="+mn-lt"/>
                <a:ea typeface="+mn-ea"/>
                <a:cs typeface="+mn-cs"/>
              </a:defRPr>
            </a:lvl2pPr>
            <a:lvl3pPr marL="914400" indent="0" algn="l" defTabSz="914400" rtl="0" eaLnBrk="1" latinLnBrk="0" hangingPunct="1">
              <a:lnSpc>
                <a:spcPct val="105000"/>
              </a:lnSpc>
              <a:spcBef>
                <a:spcPts val="600"/>
              </a:spcBef>
              <a:buClr>
                <a:schemeClr val="accent5"/>
              </a:buClr>
              <a:buFont typeface="Avenir Next LT Pro" panose="020B0504020202020204" pitchFamily="34" charset="0"/>
              <a:buNone/>
              <a:defRPr sz="1200" kern="1200" spc="20">
                <a:solidFill>
                  <a:schemeClr val="tx1"/>
                </a:solidFill>
                <a:latin typeface="+mn-lt"/>
                <a:ea typeface="+mn-ea"/>
                <a:cs typeface="+mn-cs"/>
              </a:defRPr>
            </a:lvl3pPr>
            <a:lvl4pPr marL="1371600" indent="0" algn="l" defTabSz="914400" rtl="0" eaLnBrk="1" latinLnBrk="0" hangingPunct="1">
              <a:lnSpc>
                <a:spcPct val="105000"/>
              </a:lnSpc>
              <a:spcBef>
                <a:spcPts val="600"/>
              </a:spcBef>
              <a:buFontTx/>
              <a:buNone/>
              <a:defRPr sz="1000" i="1" kern="1200" spc="20">
                <a:solidFill>
                  <a:schemeClr val="tx1">
                    <a:lumMod val="75000"/>
                    <a:lumOff val="25000"/>
                  </a:schemeClr>
                </a:solidFill>
                <a:latin typeface="+mn-lt"/>
                <a:ea typeface="+mn-ea"/>
                <a:cs typeface="+mn-cs"/>
              </a:defRPr>
            </a:lvl4pPr>
            <a:lvl5pPr marL="1828800" indent="0" algn="l" defTabSz="914400" rtl="0" eaLnBrk="1" latinLnBrk="0" hangingPunct="1">
              <a:lnSpc>
                <a:spcPct val="105000"/>
              </a:lnSpc>
              <a:spcBef>
                <a:spcPts val="600"/>
              </a:spcBef>
              <a:buClr>
                <a:schemeClr val="accent5"/>
              </a:buClr>
              <a:buFont typeface="Avenir Next LT Pro" panose="020B0504020202020204" pitchFamily="34" charset="0"/>
              <a:buNone/>
              <a:defRPr sz="1000" kern="1200" spc="2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en-US" altLang="ja-JP" sz="1200" dirty="0"/>
              <a:t>(</a:t>
            </a:r>
            <a:r>
              <a:rPr lang="ja-JP" altLang="en-US" sz="1200" dirty="0"/>
              <a:t>事業内容一例</a:t>
            </a:r>
            <a:r>
              <a:rPr lang="en-US" altLang="ja-JP" sz="1200" dirty="0"/>
              <a:t>)</a:t>
            </a:r>
          </a:p>
        </p:txBody>
      </p:sp>
      <p:sp>
        <p:nvSpPr>
          <p:cNvPr id="14" name="テキスト ボックス 13">
            <a:extLst>
              <a:ext uri="{FF2B5EF4-FFF2-40B4-BE49-F238E27FC236}">
                <a16:creationId xmlns:a16="http://schemas.microsoft.com/office/drawing/2014/main" id="{8A54763C-2664-4FE0-9DAD-FAF82A8516C7}"/>
              </a:ext>
            </a:extLst>
          </p:cNvPr>
          <p:cNvSpPr txBox="1"/>
          <p:nvPr/>
        </p:nvSpPr>
        <p:spPr>
          <a:xfrm>
            <a:off x="5618159" y="6239914"/>
            <a:ext cx="6718342" cy="369332"/>
          </a:xfrm>
          <a:prstGeom prst="rect">
            <a:avLst/>
          </a:prstGeom>
          <a:noFill/>
        </p:spPr>
        <p:txBody>
          <a:bodyPr wrap="square">
            <a:spAutoFit/>
          </a:bodyPr>
          <a:lstStyle/>
          <a:p>
            <a:r>
              <a:rPr lang="ja-JP" altLang="en-US" b="1" dirty="0">
                <a:solidFill>
                  <a:srgbClr val="FF0000"/>
                </a:solidFill>
              </a:rPr>
              <a:t>継続的に仕事を発注し、個別にサポートを行っている会員も！</a:t>
            </a:r>
          </a:p>
        </p:txBody>
      </p:sp>
    </p:spTree>
    <p:extLst>
      <p:ext uri="{BB962C8B-B14F-4D97-AF65-F5344CB8AC3E}">
        <p14:creationId xmlns:p14="http://schemas.microsoft.com/office/powerpoint/2010/main" val="21217887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D442B8C2-77B2-4220-95CD-20049FC2C453}"/>
              </a:ext>
            </a:extLst>
          </p:cNvPr>
          <p:cNvSpPr>
            <a:spLocks noGrp="1"/>
          </p:cNvSpPr>
          <p:nvPr>
            <p:ph type="title"/>
          </p:nvPr>
        </p:nvSpPr>
        <p:spPr>
          <a:xfrm>
            <a:off x="1303415" y="917554"/>
            <a:ext cx="9285563" cy="683430"/>
          </a:xfrm>
        </p:spPr>
        <p:txBody>
          <a:bodyPr>
            <a:normAutofit fontScale="90000"/>
          </a:bodyPr>
          <a:lstStyle/>
          <a:p>
            <a:r>
              <a:rPr lang="ja-JP" altLang="en-US" dirty="0"/>
              <a:t>コロナ禍における各種団体・事業所の現状④</a:t>
            </a:r>
          </a:p>
        </p:txBody>
      </p:sp>
      <p:pic>
        <p:nvPicPr>
          <p:cNvPr id="4" name="図プレースホルダー 3" descr="メガネを掛けた男性&#10;&#10;自動的に生成された説明">
            <a:extLst>
              <a:ext uri="{FF2B5EF4-FFF2-40B4-BE49-F238E27FC236}">
                <a16:creationId xmlns:a16="http://schemas.microsoft.com/office/drawing/2014/main" id="{6E8DDBDF-7FC2-4A83-81FA-E881C10A5DCF}"/>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l="10920" r="10920"/>
          <a:stretch>
            <a:fillRect/>
          </a:stretch>
        </p:blipFill>
        <p:spPr>
          <a:xfrm>
            <a:off x="1412396" y="1753235"/>
            <a:ext cx="1957267" cy="1836230"/>
          </a:xfrm>
        </p:spPr>
      </p:pic>
      <p:sp>
        <p:nvSpPr>
          <p:cNvPr id="10" name="コンテンツ プレースホルダー 2">
            <a:extLst>
              <a:ext uri="{FF2B5EF4-FFF2-40B4-BE49-F238E27FC236}">
                <a16:creationId xmlns:a16="http://schemas.microsoft.com/office/drawing/2014/main" id="{E2535F2B-37C1-4C40-B226-39E02BC3F342}"/>
              </a:ext>
            </a:extLst>
          </p:cNvPr>
          <p:cNvSpPr txBox="1">
            <a:spLocks/>
          </p:cNvSpPr>
          <p:nvPr/>
        </p:nvSpPr>
        <p:spPr>
          <a:xfrm>
            <a:off x="1303415" y="3682851"/>
            <a:ext cx="2175228" cy="1078581"/>
          </a:xfrm>
          <a:prstGeom prst="rect">
            <a:avLst/>
          </a:prstGeom>
        </p:spPr>
        <p:txBody>
          <a:bodyPr lIns="109728" tIns="109728" rIns="109728" bIns="91440">
            <a:normAutofit/>
          </a:bodyPr>
          <a:lstStyle>
            <a:lvl1pPr marL="0" indent="0" algn="l" defTabSz="914400" rtl="0" eaLnBrk="1" latinLnBrk="0" hangingPunct="1">
              <a:lnSpc>
                <a:spcPct val="105000"/>
              </a:lnSpc>
              <a:spcBef>
                <a:spcPts val="900"/>
              </a:spcBef>
              <a:buClr>
                <a:schemeClr val="accent5"/>
              </a:buClr>
              <a:buFont typeface="Avenir Next LT Pro" panose="020B0504020202020204" pitchFamily="34" charset="0"/>
              <a:buNone/>
              <a:defRPr sz="2000" kern="1200" spc="20">
                <a:solidFill>
                  <a:schemeClr val="tx1"/>
                </a:solidFill>
                <a:latin typeface="+mn-lt"/>
                <a:ea typeface="+mn-ea"/>
                <a:cs typeface="+mn-cs"/>
              </a:defRPr>
            </a:lvl1pPr>
            <a:lvl2pPr marL="457200" indent="0" algn="l" defTabSz="914400" rtl="0" eaLnBrk="1" latinLnBrk="0" hangingPunct="1">
              <a:lnSpc>
                <a:spcPct val="105000"/>
              </a:lnSpc>
              <a:spcBef>
                <a:spcPts val="900"/>
              </a:spcBef>
              <a:buFont typeface="Arial" panose="020B0604020202020204" pitchFamily="34" charset="0"/>
              <a:buNone/>
              <a:defRPr sz="1400" kern="1200" spc="20">
                <a:solidFill>
                  <a:schemeClr val="tx1">
                    <a:lumMod val="75000"/>
                    <a:lumOff val="25000"/>
                  </a:schemeClr>
                </a:solidFill>
                <a:latin typeface="+mn-lt"/>
                <a:ea typeface="+mn-ea"/>
                <a:cs typeface="+mn-cs"/>
              </a:defRPr>
            </a:lvl2pPr>
            <a:lvl3pPr marL="914400" indent="0" algn="l" defTabSz="914400" rtl="0" eaLnBrk="1" latinLnBrk="0" hangingPunct="1">
              <a:lnSpc>
                <a:spcPct val="105000"/>
              </a:lnSpc>
              <a:spcBef>
                <a:spcPts val="600"/>
              </a:spcBef>
              <a:buClr>
                <a:schemeClr val="accent5"/>
              </a:buClr>
              <a:buFont typeface="Avenir Next LT Pro" panose="020B0504020202020204" pitchFamily="34" charset="0"/>
              <a:buNone/>
              <a:defRPr sz="1200" kern="1200" spc="20">
                <a:solidFill>
                  <a:schemeClr val="tx1"/>
                </a:solidFill>
                <a:latin typeface="+mn-lt"/>
                <a:ea typeface="+mn-ea"/>
                <a:cs typeface="+mn-cs"/>
              </a:defRPr>
            </a:lvl3pPr>
            <a:lvl4pPr marL="1371600" indent="0" algn="l" defTabSz="914400" rtl="0" eaLnBrk="1" latinLnBrk="0" hangingPunct="1">
              <a:lnSpc>
                <a:spcPct val="105000"/>
              </a:lnSpc>
              <a:spcBef>
                <a:spcPts val="600"/>
              </a:spcBef>
              <a:buFontTx/>
              <a:buNone/>
              <a:defRPr sz="1000" i="1" kern="1200" spc="20">
                <a:solidFill>
                  <a:schemeClr val="tx1">
                    <a:lumMod val="75000"/>
                    <a:lumOff val="25000"/>
                  </a:schemeClr>
                </a:solidFill>
                <a:latin typeface="+mn-lt"/>
                <a:ea typeface="+mn-ea"/>
                <a:cs typeface="+mn-cs"/>
              </a:defRPr>
            </a:lvl4pPr>
            <a:lvl5pPr marL="1828800" indent="0" algn="l" defTabSz="914400" rtl="0" eaLnBrk="1" latinLnBrk="0" hangingPunct="1">
              <a:lnSpc>
                <a:spcPct val="105000"/>
              </a:lnSpc>
              <a:spcBef>
                <a:spcPts val="600"/>
              </a:spcBef>
              <a:buClr>
                <a:schemeClr val="accent5"/>
              </a:buClr>
              <a:buFont typeface="Avenir Next LT Pro" panose="020B0504020202020204" pitchFamily="34" charset="0"/>
              <a:buNone/>
              <a:defRPr sz="1000" kern="1200" spc="2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nSpc>
                <a:spcPts val="600"/>
              </a:lnSpc>
            </a:pPr>
            <a:r>
              <a:rPr lang="ja-JP" altLang="en-US" sz="1200" b="1" dirty="0"/>
              <a:t>児童養護施設</a:t>
            </a:r>
            <a:r>
              <a:rPr lang="en-US" altLang="ja-JP" sz="1200" b="1" dirty="0"/>
              <a:t>  </a:t>
            </a:r>
            <a:r>
              <a:rPr lang="ja-JP" altLang="en-US" sz="1200" b="1" dirty="0"/>
              <a:t>若竹の家</a:t>
            </a:r>
            <a:endParaRPr lang="en-US" altLang="ja-JP" sz="1200" b="1" dirty="0"/>
          </a:p>
          <a:p>
            <a:pPr>
              <a:lnSpc>
                <a:spcPts val="600"/>
              </a:lnSpc>
            </a:pPr>
            <a:r>
              <a:rPr kumimoji="1" lang="ja-JP" altLang="en-US" sz="1200" b="1" dirty="0"/>
              <a:t>施設長　峯　真保史さん</a:t>
            </a:r>
            <a:r>
              <a:rPr kumimoji="1" lang="ja-JP" altLang="en-US" sz="1200" dirty="0"/>
              <a:t>　</a:t>
            </a:r>
            <a:endParaRPr kumimoji="1" lang="en-US" altLang="ja-JP" sz="1200" dirty="0"/>
          </a:p>
          <a:p>
            <a:endParaRPr kumimoji="1" lang="en-US" altLang="ja-JP" dirty="0"/>
          </a:p>
        </p:txBody>
      </p:sp>
      <p:pic>
        <p:nvPicPr>
          <p:cNvPr id="2" name="図 1">
            <a:extLst>
              <a:ext uri="{FF2B5EF4-FFF2-40B4-BE49-F238E27FC236}">
                <a16:creationId xmlns:a16="http://schemas.microsoft.com/office/drawing/2014/main" id="{60038B41-4AE4-4630-B16E-0011025D90ED}"/>
              </a:ext>
            </a:extLst>
          </p:cNvPr>
          <p:cNvPicPr>
            <a:picLocks noChangeAspect="1"/>
          </p:cNvPicPr>
          <p:nvPr/>
        </p:nvPicPr>
        <p:blipFill>
          <a:blip r:embed="rId3"/>
          <a:stretch>
            <a:fillRect/>
          </a:stretch>
        </p:blipFill>
        <p:spPr>
          <a:xfrm>
            <a:off x="8168291" y="0"/>
            <a:ext cx="4023709" cy="652329"/>
          </a:xfrm>
          <a:prstGeom prst="rect">
            <a:avLst/>
          </a:prstGeom>
        </p:spPr>
      </p:pic>
      <p:sp>
        <p:nvSpPr>
          <p:cNvPr id="11" name="コンテンツ プレースホルダー 2">
            <a:extLst>
              <a:ext uri="{FF2B5EF4-FFF2-40B4-BE49-F238E27FC236}">
                <a16:creationId xmlns:a16="http://schemas.microsoft.com/office/drawing/2014/main" id="{BE7C7C33-84F3-4CFF-A1A6-79F660882214}"/>
              </a:ext>
            </a:extLst>
          </p:cNvPr>
          <p:cNvSpPr txBox="1">
            <a:spLocks/>
          </p:cNvSpPr>
          <p:nvPr/>
        </p:nvSpPr>
        <p:spPr>
          <a:xfrm>
            <a:off x="3369663" y="1605429"/>
            <a:ext cx="3103960" cy="5104765"/>
          </a:xfrm>
          <a:prstGeom prst="rect">
            <a:avLst/>
          </a:prstGeom>
        </p:spPr>
        <p:txBody>
          <a:bodyPr lIns="109728" tIns="109728" rIns="109728" bIns="91440">
            <a:normAutofit lnSpcReduction="10000"/>
          </a:bodyPr>
          <a:lstStyle>
            <a:lvl1pPr marL="0" indent="0" algn="l" defTabSz="914400" rtl="0" eaLnBrk="1" latinLnBrk="0" hangingPunct="1">
              <a:lnSpc>
                <a:spcPct val="105000"/>
              </a:lnSpc>
              <a:spcBef>
                <a:spcPts val="900"/>
              </a:spcBef>
              <a:buClr>
                <a:schemeClr val="accent5"/>
              </a:buClr>
              <a:buFont typeface="Avenir Next LT Pro" panose="020B0504020202020204" pitchFamily="34" charset="0"/>
              <a:buNone/>
              <a:defRPr sz="2000" kern="1200" spc="20">
                <a:solidFill>
                  <a:schemeClr val="tx1"/>
                </a:solidFill>
                <a:latin typeface="+mn-lt"/>
                <a:ea typeface="+mn-ea"/>
                <a:cs typeface="+mn-cs"/>
              </a:defRPr>
            </a:lvl1pPr>
            <a:lvl2pPr marL="457200" indent="0" algn="l" defTabSz="914400" rtl="0" eaLnBrk="1" latinLnBrk="0" hangingPunct="1">
              <a:lnSpc>
                <a:spcPct val="105000"/>
              </a:lnSpc>
              <a:spcBef>
                <a:spcPts val="900"/>
              </a:spcBef>
              <a:buFont typeface="Arial" panose="020B0604020202020204" pitchFamily="34" charset="0"/>
              <a:buNone/>
              <a:defRPr sz="1400" kern="1200" spc="20">
                <a:solidFill>
                  <a:schemeClr val="tx1">
                    <a:lumMod val="75000"/>
                    <a:lumOff val="25000"/>
                  </a:schemeClr>
                </a:solidFill>
                <a:latin typeface="+mn-lt"/>
                <a:ea typeface="+mn-ea"/>
                <a:cs typeface="+mn-cs"/>
              </a:defRPr>
            </a:lvl2pPr>
            <a:lvl3pPr marL="914400" indent="0" algn="l" defTabSz="914400" rtl="0" eaLnBrk="1" latinLnBrk="0" hangingPunct="1">
              <a:lnSpc>
                <a:spcPct val="105000"/>
              </a:lnSpc>
              <a:spcBef>
                <a:spcPts val="600"/>
              </a:spcBef>
              <a:buClr>
                <a:schemeClr val="accent5"/>
              </a:buClr>
              <a:buFont typeface="Avenir Next LT Pro" panose="020B0504020202020204" pitchFamily="34" charset="0"/>
              <a:buNone/>
              <a:defRPr sz="1200" kern="1200" spc="20">
                <a:solidFill>
                  <a:schemeClr val="tx1"/>
                </a:solidFill>
                <a:latin typeface="+mn-lt"/>
                <a:ea typeface="+mn-ea"/>
                <a:cs typeface="+mn-cs"/>
              </a:defRPr>
            </a:lvl3pPr>
            <a:lvl4pPr marL="1371600" indent="0" algn="l" defTabSz="914400" rtl="0" eaLnBrk="1" latinLnBrk="0" hangingPunct="1">
              <a:lnSpc>
                <a:spcPct val="105000"/>
              </a:lnSpc>
              <a:spcBef>
                <a:spcPts val="600"/>
              </a:spcBef>
              <a:buFontTx/>
              <a:buNone/>
              <a:defRPr sz="1000" i="1" kern="1200" spc="20">
                <a:solidFill>
                  <a:schemeClr val="tx1">
                    <a:lumMod val="75000"/>
                    <a:lumOff val="25000"/>
                  </a:schemeClr>
                </a:solidFill>
                <a:latin typeface="+mn-lt"/>
                <a:ea typeface="+mn-ea"/>
                <a:cs typeface="+mn-cs"/>
              </a:defRPr>
            </a:lvl4pPr>
            <a:lvl5pPr marL="1828800" indent="0" algn="l" defTabSz="914400" rtl="0" eaLnBrk="1" latinLnBrk="0" hangingPunct="1">
              <a:lnSpc>
                <a:spcPct val="105000"/>
              </a:lnSpc>
              <a:spcBef>
                <a:spcPts val="600"/>
              </a:spcBef>
              <a:buClr>
                <a:schemeClr val="accent5"/>
              </a:buClr>
              <a:buFont typeface="Avenir Next LT Pro" panose="020B0504020202020204" pitchFamily="34" charset="0"/>
              <a:buNone/>
              <a:defRPr sz="1000" kern="1200" spc="2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kumimoji="1" lang="ja-JP" altLang="en-US" sz="1200" b="1" dirty="0"/>
              <a:t>①事業の概要</a:t>
            </a:r>
            <a:endParaRPr kumimoji="1" lang="en-US" altLang="ja-JP" sz="1200" b="1" dirty="0"/>
          </a:p>
          <a:p>
            <a:r>
              <a:rPr kumimoji="1" lang="ja-JP" altLang="en-US" sz="1200" dirty="0"/>
              <a:t>児童養育施設。対象：</a:t>
            </a:r>
            <a:r>
              <a:rPr kumimoji="1" lang="en-US" altLang="ja-JP" sz="1200" dirty="0"/>
              <a:t>2</a:t>
            </a:r>
            <a:r>
              <a:rPr kumimoji="1" lang="ja-JP" altLang="en-US" sz="1200" dirty="0"/>
              <a:t>歳～</a:t>
            </a:r>
            <a:r>
              <a:rPr kumimoji="1" lang="en-US" altLang="ja-JP" sz="1200" dirty="0"/>
              <a:t>18</a:t>
            </a:r>
            <a:r>
              <a:rPr kumimoji="1" lang="ja-JP" altLang="en-US" sz="1200" dirty="0"/>
              <a:t>歳</a:t>
            </a:r>
            <a:endParaRPr kumimoji="1" lang="en-US" altLang="ja-JP" sz="1200" dirty="0"/>
          </a:p>
          <a:p>
            <a:r>
              <a:rPr lang="ja-JP" altLang="en-US" sz="1200" dirty="0"/>
              <a:t>本体となる５つの建物で</a:t>
            </a:r>
            <a:r>
              <a:rPr lang="en-US" altLang="ja-JP" sz="1200" dirty="0"/>
              <a:t>40</a:t>
            </a:r>
            <a:r>
              <a:rPr lang="ja-JP" altLang="en-US" sz="1200" dirty="0"/>
              <a:t>名が共生。地域小規模児童養護施設</a:t>
            </a:r>
            <a:r>
              <a:rPr lang="en-US" altLang="ja-JP" sz="1200" dirty="0"/>
              <a:t>2</a:t>
            </a:r>
            <a:r>
              <a:rPr lang="ja-JP" altLang="en-US" sz="1200" dirty="0"/>
              <a:t>戸を有する。定員</a:t>
            </a:r>
            <a:r>
              <a:rPr lang="en-US" altLang="ja-JP" sz="1200" dirty="0"/>
              <a:t>52</a:t>
            </a:r>
            <a:r>
              <a:rPr lang="ja-JP" altLang="en-US" sz="1200" dirty="0"/>
              <a:t>名</a:t>
            </a:r>
            <a:endParaRPr kumimoji="1" lang="en-US" altLang="ja-JP" sz="1200" dirty="0"/>
          </a:p>
          <a:p>
            <a:r>
              <a:rPr kumimoji="1" lang="ja-JP" altLang="en-US" sz="1200" b="1" dirty="0"/>
              <a:t>②事業の現状</a:t>
            </a:r>
            <a:endParaRPr kumimoji="1" lang="en-US" altLang="ja-JP" sz="1200" b="1" dirty="0"/>
          </a:p>
          <a:p>
            <a:r>
              <a:rPr kumimoji="1" lang="ja-JP" altLang="en-US" sz="1200" dirty="0"/>
              <a:t>・現時点でクラスターは発生していないが、発生の可能性は排除できない。</a:t>
            </a:r>
            <a:endParaRPr kumimoji="1" lang="en-US" altLang="ja-JP" sz="1200" dirty="0"/>
          </a:p>
          <a:p>
            <a:r>
              <a:rPr lang="ja-JP" altLang="en-US" sz="1200" dirty="0"/>
              <a:t>・一時保護、ショートステイ等を断るケースも。</a:t>
            </a:r>
            <a:endParaRPr lang="en-US" altLang="ja-JP" sz="1200" dirty="0"/>
          </a:p>
          <a:p>
            <a:r>
              <a:rPr lang="ja-JP" altLang="en-US" sz="1200" dirty="0"/>
              <a:t>・子供達が通う学校が突然、休校になり、職員の補充がきかない。</a:t>
            </a:r>
            <a:endParaRPr lang="en-US" altLang="ja-JP" sz="1200" dirty="0"/>
          </a:p>
          <a:p>
            <a:r>
              <a:rPr kumimoji="1" lang="ja-JP" altLang="en-US" sz="1200" dirty="0"/>
              <a:t>・卒業した子供達が毎年休みに里帰りしてくるが受け入れられない。</a:t>
            </a:r>
            <a:endParaRPr kumimoji="1" lang="en-US" altLang="ja-JP" sz="1200" dirty="0"/>
          </a:p>
          <a:p>
            <a:r>
              <a:rPr kumimoji="1" lang="ja-JP" altLang="en-US" sz="1200" b="1" dirty="0"/>
              <a:t>③どのような支援が必要か？</a:t>
            </a:r>
            <a:endParaRPr kumimoji="1" lang="en-US" altLang="ja-JP" sz="1200" b="1" dirty="0"/>
          </a:p>
          <a:p>
            <a:r>
              <a:rPr lang="ja-JP" altLang="en-US" sz="1200" dirty="0"/>
              <a:t>・モノは足りている。</a:t>
            </a:r>
            <a:endParaRPr lang="en-US" altLang="ja-JP" sz="1200" dirty="0"/>
          </a:p>
          <a:p>
            <a:r>
              <a:rPr lang="ja-JP" altLang="en-US" sz="1200" dirty="0"/>
              <a:t>・子供達のフラストレーションを解消するような玩具・遊具等の提供</a:t>
            </a:r>
            <a:endParaRPr lang="en-US" altLang="ja-JP" sz="1200" dirty="0"/>
          </a:p>
          <a:p>
            <a:r>
              <a:rPr kumimoji="1" lang="ja-JP" altLang="en-US" sz="1200" dirty="0"/>
              <a:t>・ＰＣ教室等は広い部屋で行うならば実施可能性有り</a:t>
            </a:r>
            <a:r>
              <a:rPr kumimoji="1" lang="en-US" altLang="ja-JP" sz="1200" dirty="0"/>
              <a:t>(</a:t>
            </a:r>
            <a:r>
              <a:rPr kumimoji="1" lang="ja-JP" altLang="en-US" sz="1200" dirty="0"/>
              <a:t>タブレット等は充足）</a:t>
            </a:r>
            <a:endParaRPr kumimoji="1" lang="en-US" altLang="ja-JP" sz="1200" dirty="0"/>
          </a:p>
        </p:txBody>
      </p:sp>
      <p:pic>
        <p:nvPicPr>
          <p:cNvPr id="9" name="図 8" descr="図書館のテーブル&#10;&#10;自動的に生成された説明">
            <a:extLst>
              <a:ext uri="{FF2B5EF4-FFF2-40B4-BE49-F238E27FC236}">
                <a16:creationId xmlns:a16="http://schemas.microsoft.com/office/drawing/2014/main" id="{B0C6486B-3EEA-494D-B2B0-57C86808F7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5022" y="1753235"/>
            <a:ext cx="2573336" cy="1929616"/>
          </a:xfrm>
          <a:prstGeom prst="rect">
            <a:avLst/>
          </a:prstGeom>
        </p:spPr>
      </p:pic>
      <p:pic>
        <p:nvPicPr>
          <p:cNvPr id="13" name="図 12" descr="屋外, 男, 建物, 小さい が含まれている画像&#10;&#10;自動的に生成された説明">
            <a:extLst>
              <a:ext uri="{FF2B5EF4-FFF2-40B4-BE49-F238E27FC236}">
                <a16:creationId xmlns:a16="http://schemas.microsoft.com/office/drawing/2014/main" id="{30CB157C-6CD7-4617-AE1B-2868EB3C950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55402" y="3255880"/>
            <a:ext cx="2655143" cy="1991751"/>
          </a:xfrm>
          <a:prstGeom prst="rect">
            <a:avLst/>
          </a:prstGeom>
        </p:spPr>
      </p:pic>
      <p:pic>
        <p:nvPicPr>
          <p:cNvPr id="15" name="図 14" descr="建物の前に立っている家&#10;&#10;中程度の精度で自動的に生成された説明">
            <a:extLst>
              <a:ext uri="{FF2B5EF4-FFF2-40B4-BE49-F238E27FC236}">
                <a16:creationId xmlns:a16="http://schemas.microsoft.com/office/drawing/2014/main" id="{F77716BD-F93D-4A03-8F43-1050A6A5996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15021" y="4481695"/>
            <a:ext cx="2573336" cy="1929873"/>
          </a:xfrm>
          <a:prstGeom prst="rect">
            <a:avLst/>
          </a:prstGeom>
        </p:spPr>
      </p:pic>
    </p:spTree>
    <p:extLst>
      <p:ext uri="{BB962C8B-B14F-4D97-AF65-F5344CB8AC3E}">
        <p14:creationId xmlns:p14="http://schemas.microsoft.com/office/powerpoint/2010/main" val="22973695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95F62AF4-051C-47DB-8910-21F47EA63BFE}"/>
              </a:ext>
            </a:extLst>
          </p:cNvPr>
          <p:cNvPicPr>
            <a:picLocks noChangeAspect="1"/>
          </p:cNvPicPr>
          <p:nvPr/>
        </p:nvPicPr>
        <p:blipFill>
          <a:blip r:embed="rId2"/>
          <a:stretch>
            <a:fillRect/>
          </a:stretch>
        </p:blipFill>
        <p:spPr>
          <a:xfrm>
            <a:off x="8168291" y="0"/>
            <a:ext cx="4023709" cy="652329"/>
          </a:xfrm>
          <a:prstGeom prst="rect">
            <a:avLst/>
          </a:prstGeom>
        </p:spPr>
      </p:pic>
      <p:graphicFrame>
        <p:nvGraphicFramePr>
          <p:cNvPr id="9" name="コンテンツ プレースホルダー 8">
            <a:extLst>
              <a:ext uri="{FF2B5EF4-FFF2-40B4-BE49-F238E27FC236}">
                <a16:creationId xmlns:a16="http://schemas.microsoft.com/office/drawing/2014/main" id="{2CB2D5BA-936F-449D-B34E-99C06CD4B004}"/>
              </a:ext>
            </a:extLst>
          </p:cNvPr>
          <p:cNvGraphicFramePr>
            <a:graphicFrameLocks noGrp="1"/>
          </p:cNvGraphicFramePr>
          <p:nvPr>
            <p:ph idx="1"/>
            <p:extLst>
              <p:ext uri="{D42A27DB-BD31-4B8C-83A1-F6EECF244321}">
                <p14:modId xmlns:p14="http://schemas.microsoft.com/office/powerpoint/2010/main" val="1063428504"/>
              </p:ext>
            </p:extLst>
          </p:nvPr>
        </p:nvGraphicFramePr>
        <p:xfrm>
          <a:off x="739302" y="758757"/>
          <a:ext cx="10701811" cy="5334068"/>
        </p:xfrm>
        <a:graphic>
          <a:graphicData uri="http://schemas.openxmlformats.org/drawingml/2006/chart">
            <c:chart xmlns:c="http://schemas.openxmlformats.org/drawingml/2006/chart" xmlns:r="http://schemas.openxmlformats.org/officeDocument/2006/relationships" r:id="rId3"/>
          </a:graphicData>
        </a:graphic>
      </p:graphicFrame>
      <p:sp>
        <p:nvSpPr>
          <p:cNvPr id="2" name="楕円 1">
            <a:extLst>
              <a:ext uri="{FF2B5EF4-FFF2-40B4-BE49-F238E27FC236}">
                <a16:creationId xmlns:a16="http://schemas.microsoft.com/office/drawing/2014/main" id="{5F941F43-A3FB-4BC1-89B1-5C967CABDD53}"/>
              </a:ext>
            </a:extLst>
          </p:cNvPr>
          <p:cNvSpPr/>
          <p:nvPr/>
        </p:nvSpPr>
        <p:spPr>
          <a:xfrm>
            <a:off x="6293796" y="4319081"/>
            <a:ext cx="651753" cy="389107"/>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楕円 4">
            <a:extLst>
              <a:ext uri="{FF2B5EF4-FFF2-40B4-BE49-F238E27FC236}">
                <a16:creationId xmlns:a16="http://schemas.microsoft.com/office/drawing/2014/main" id="{CFF31A71-9C57-4A6F-936A-8E7CEFCC8A54}"/>
              </a:ext>
            </a:extLst>
          </p:cNvPr>
          <p:cNvSpPr/>
          <p:nvPr/>
        </p:nvSpPr>
        <p:spPr>
          <a:xfrm>
            <a:off x="7775704" y="4319081"/>
            <a:ext cx="651753" cy="389107"/>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楕円 5">
            <a:extLst>
              <a:ext uri="{FF2B5EF4-FFF2-40B4-BE49-F238E27FC236}">
                <a16:creationId xmlns:a16="http://schemas.microsoft.com/office/drawing/2014/main" id="{92FCD7D9-AF2C-4678-8FAE-0976E547FC84}"/>
              </a:ext>
            </a:extLst>
          </p:cNvPr>
          <p:cNvSpPr/>
          <p:nvPr/>
        </p:nvSpPr>
        <p:spPr>
          <a:xfrm>
            <a:off x="9505451" y="4319081"/>
            <a:ext cx="884419" cy="389107"/>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8865798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1530096" y="1053649"/>
            <a:ext cx="9144000" cy="897918"/>
          </a:xfrm>
        </p:spPr>
        <p:txBody>
          <a:bodyPr/>
          <a:lstStyle/>
          <a:p>
            <a:r>
              <a:rPr kumimoji="1" lang="ja-JP" altLang="en-US" sz="3600" dirty="0"/>
              <a:t>最後に。。。</a:t>
            </a:r>
          </a:p>
        </p:txBody>
      </p:sp>
      <p:sp>
        <p:nvSpPr>
          <p:cNvPr id="3" name="コンテンツ プレースホルダー 2">
            <a:extLst>
              <a:ext uri="{FF2B5EF4-FFF2-40B4-BE49-F238E27FC236}">
                <a16:creationId xmlns:a16="http://schemas.microsoft.com/office/drawing/2014/main" id="{1224F831-9AC1-404C-A50D-E4DAF73FD13B}"/>
              </a:ext>
            </a:extLst>
          </p:cNvPr>
          <p:cNvSpPr>
            <a:spLocks noGrp="1"/>
          </p:cNvSpPr>
          <p:nvPr>
            <p:ph idx="1"/>
          </p:nvPr>
        </p:nvSpPr>
        <p:spPr>
          <a:xfrm>
            <a:off x="1530096" y="1851554"/>
            <a:ext cx="9526335" cy="4577821"/>
          </a:xfrm>
        </p:spPr>
        <p:txBody>
          <a:bodyPr/>
          <a:lstStyle/>
          <a:p>
            <a:pPr marL="0" indent="0">
              <a:buNone/>
            </a:pPr>
            <a:r>
              <a:rPr kumimoji="1" lang="ja-JP" altLang="en-US" dirty="0"/>
              <a:t>ロータリアンにとっての地区補助金プロジェクト</a:t>
            </a:r>
            <a:endParaRPr kumimoji="1" lang="en-US" altLang="ja-JP" dirty="0"/>
          </a:p>
          <a:p>
            <a:pPr marL="0" indent="0">
              <a:buNone/>
            </a:pPr>
            <a:r>
              <a:rPr kumimoji="1" lang="ja-JP" altLang="en-US" sz="2200" b="1" dirty="0"/>
              <a:t>職業奉仕　</a:t>
            </a:r>
            <a:r>
              <a:rPr kumimoji="1" lang="ja-JP" altLang="en-US" sz="2200" dirty="0"/>
              <a:t>：　</a:t>
            </a:r>
            <a:r>
              <a:rPr kumimoji="1" lang="ja-JP" altLang="en-US" sz="2200" u="wavyHeavy" dirty="0"/>
              <a:t>会員一人ひとり</a:t>
            </a:r>
            <a:r>
              <a:rPr kumimoji="1" lang="ja-JP" altLang="en-US" sz="2200" dirty="0"/>
              <a:t>が自身の職業を通じて、所</a:t>
            </a:r>
            <a:endParaRPr kumimoji="1" lang="en-US" altLang="ja-JP" sz="2200" dirty="0"/>
          </a:p>
          <a:p>
            <a:pPr marL="0" indent="0">
              <a:buNone/>
            </a:pPr>
            <a:r>
              <a:rPr kumimoji="1" lang="ja-JP" altLang="en-US" sz="2200" dirty="0"/>
              <a:t>　　　　　　　属クラブの会員に対し、最大の奉仕に努める。</a:t>
            </a:r>
            <a:endParaRPr kumimoji="1" lang="en-US" altLang="ja-JP" sz="2200" dirty="0"/>
          </a:p>
          <a:p>
            <a:pPr marL="0" indent="0">
              <a:buNone/>
            </a:pPr>
            <a:r>
              <a:rPr kumimoji="1" lang="ja-JP" altLang="en-US" sz="2200" dirty="0"/>
              <a:t>　　　　　　　その結果、最大の利益を得ることができる</a:t>
            </a:r>
            <a:endParaRPr kumimoji="1" lang="en-US" altLang="ja-JP" sz="2200" dirty="0"/>
          </a:p>
          <a:p>
            <a:pPr marL="0" indent="0">
              <a:buNone/>
            </a:pPr>
            <a:r>
              <a:rPr kumimoji="1" lang="ja-JP" altLang="en-US" sz="2200" dirty="0"/>
              <a:t>　　　　　　　「</a:t>
            </a:r>
            <a:r>
              <a:rPr kumimoji="1" lang="en-US" altLang="ja-JP" sz="2200" dirty="0"/>
              <a:t>He</a:t>
            </a:r>
            <a:r>
              <a:rPr kumimoji="1" lang="ja-JP" altLang="en-US" sz="2200" dirty="0"/>
              <a:t>　</a:t>
            </a:r>
            <a:r>
              <a:rPr kumimoji="1" lang="en-US" altLang="ja-JP" sz="2200" dirty="0"/>
              <a:t>profits</a:t>
            </a:r>
            <a:r>
              <a:rPr kumimoji="1" lang="ja-JP" altLang="en-US" sz="2200" dirty="0"/>
              <a:t>　</a:t>
            </a:r>
            <a:r>
              <a:rPr kumimoji="1" lang="en-US" altLang="ja-JP" sz="2200" dirty="0"/>
              <a:t>most</a:t>
            </a:r>
            <a:r>
              <a:rPr kumimoji="1" lang="ja-JP" altLang="en-US" sz="2200" dirty="0"/>
              <a:t>　</a:t>
            </a:r>
            <a:r>
              <a:rPr kumimoji="1" lang="en-US" altLang="ja-JP" sz="2200" dirty="0"/>
              <a:t>who</a:t>
            </a:r>
            <a:r>
              <a:rPr kumimoji="1" lang="ja-JP" altLang="en-US" sz="2200" dirty="0"/>
              <a:t>　</a:t>
            </a:r>
            <a:r>
              <a:rPr kumimoji="1" lang="en-US" altLang="ja-JP" sz="2200" dirty="0"/>
              <a:t>serves</a:t>
            </a:r>
            <a:r>
              <a:rPr kumimoji="1" lang="ja-JP" altLang="en-US" sz="2200" dirty="0"/>
              <a:t>　</a:t>
            </a:r>
            <a:r>
              <a:rPr kumimoji="1" lang="en-US" altLang="ja-JP" sz="2200" dirty="0"/>
              <a:t>best</a:t>
            </a:r>
            <a:r>
              <a:rPr kumimoji="1" lang="ja-JP" altLang="en-US" sz="2200" dirty="0"/>
              <a:t>．」</a:t>
            </a:r>
            <a:endParaRPr kumimoji="1" lang="en-US" altLang="ja-JP" sz="2200" dirty="0"/>
          </a:p>
          <a:p>
            <a:pPr marL="0" indent="0">
              <a:buNone/>
            </a:pPr>
            <a:r>
              <a:rPr kumimoji="1" lang="ja-JP" altLang="en-US" sz="2200" b="1" dirty="0"/>
              <a:t>社会奉仕　</a:t>
            </a:r>
            <a:r>
              <a:rPr kumimoji="1" lang="ja-JP" altLang="en-US" sz="2200" dirty="0"/>
              <a:t>：　</a:t>
            </a:r>
            <a:r>
              <a:rPr kumimoji="1" lang="ja-JP" altLang="en-US" sz="2200" u="wavyHeavy" dirty="0"/>
              <a:t>クラブが組織として</a:t>
            </a:r>
            <a:r>
              <a:rPr kumimoji="1" lang="ja-JP" altLang="en-US" sz="2200" dirty="0"/>
              <a:t>、地域的に重要と考え</a:t>
            </a:r>
            <a:endParaRPr kumimoji="1" lang="en-US" altLang="ja-JP" sz="2200" dirty="0"/>
          </a:p>
          <a:p>
            <a:pPr marL="0" indent="0">
              <a:buNone/>
            </a:pPr>
            <a:r>
              <a:rPr kumimoji="1" lang="ja-JP" altLang="en-US" sz="2200" dirty="0"/>
              <a:t>　　　　　　　られる人道的、教育的活動、地域活性化を</a:t>
            </a:r>
            <a:endParaRPr kumimoji="1" lang="en-US" altLang="ja-JP" sz="2200" dirty="0"/>
          </a:p>
          <a:p>
            <a:pPr marL="0" indent="0">
              <a:buNone/>
            </a:pPr>
            <a:r>
              <a:rPr kumimoji="1" lang="ja-JP" altLang="en-US" sz="2200" dirty="0"/>
              <a:t>　　　　　　　図るために行う奉仕活動。　　　　　　　</a:t>
            </a:r>
            <a:endParaRPr kumimoji="1" lang="en-US" altLang="ja-JP" sz="2200" dirty="0"/>
          </a:p>
          <a:p>
            <a:pPr marL="0" indent="0">
              <a:buNone/>
            </a:pPr>
            <a:r>
              <a:rPr kumimoji="1" lang="ja-JP" altLang="en-US" sz="2200" dirty="0"/>
              <a:t>　　　　　　　</a:t>
            </a:r>
            <a:r>
              <a:rPr kumimoji="1" lang="ja-JP" altLang="en-US" sz="2200" b="1" dirty="0"/>
              <a:t>⇒</a:t>
            </a:r>
            <a:r>
              <a:rPr kumimoji="1" lang="ja-JP" altLang="en-US" sz="2200" dirty="0"/>
              <a:t>ロータリーの</a:t>
            </a:r>
            <a:r>
              <a:rPr kumimoji="1" lang="ja-JP" altLang="en-US" sz="2200" b="1" dirty="0">
                <a:solidFill>
                  <a:srgbClr val="FF0000"/>
                </a:solidFill>
              </a:rPr>
              <a:t>存在意義</a:t>
            </a:r>
            <a:r>
              <a:rPr kumimoji="1" lang="ja-JP" altLang="en-US" sz="2200" dirty="0"/>
              <a:t>・ロータリーの</a:t>
            </a:r>
            <a:r>
              <a:rPr kumimoji="1" lang="ja-JP" altLang="en-US" sz="2200" b="1" dirty="0">
                <a:solidFill>
                  <a:srgbClr val="FF0000"/>
                </a:solidFill>
              </a:rPr>
              <a:t>認知度向上！</a:t>
            </a:r>
            <a:endParaRPr kumimoji="1" lang="en-US" altLang="ja-JP" sz="2200" b="1" dirty="0">
              <a:solidFill>
                <a:srgbClr val="FF0000"/>
              </a:solidFill>
            </a:endParaRPr>
          </a:p>
          <a:p>
            <a:pPr marL="0" indent="0">
              <a:buNone/>
            </a:pPr>
            <a:endParaRPr kumimoji="1" lang="en-US" altLang="ja-JP" b="1" dirty="0">
              <a:solidFill>
                <a:srgbClr val="FF0000"/>
              </a:solidFill>
            </a:endParaRPr>
          </a:p>
          <a:p>
            <a:pPr marL="0" indent="0">
              <a:buNone/>
            </a:pPr>
            <a:endParaRPr kumimoji="1" lang="en-US" altLang="ja-JP" sz="2400" dirty="0"/>
          </a:p>
        </p:txBody>
      </p:sp>
    </p:spTree>
    <p:extLst>
      <p:ext uri="{BB962C8B-B14F-4D97-AF65-F5344CB8AC3E}">
        <p14:creationId xmlns:p14="http://schemas.microsoft.com/office/powerpoint/2010/main" val="7293278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1224F831-9AC1-404C-A50D-E4DAF73FD13B}"/>
              </a:ext>
            </a:extLst>
          </p:cNvPr>
          <p:cNvSpPr>
            <a:spLocks noGrp="1"/>
          </p:cNvSpPr>
          <p:nvPr>
            <p:ph idx="1"/>
          </p:nvPr>
        </p:nvSpPr>
        <p:spPr>
          <a:xfrm>
            <a:off x="1530096" y="1851554"/>
            <a:ext cx="9526335" cy="4577821"/>
          </a:xfrm>
        </p:spPr>
        <p:txBody>
          <a:bodyPr/>
          <a:lstStyle/>
          <a:p>
            <a:pPr marL="0" indent="0">
              <a:buNone/>
            </a:pPr>
            <a:r>
              <a:rPr kumimoji="1" lang="ja-JP" altLang="en-US" sz="3600" b="1" dirty="0"/>
              <a:t>地区補助金プロジェクトに対する、</a:t>
            </a:r>
            <a:endParaRPr kumimoji="1" lang="en-US" altLang="ja-JP" sz="3600" b="1" dirty="0"/>
          </a:p>
          <a:p>
            <a:pPr marL="0" indent="0">
              <a:buNone/>
            </a:pPr>
            <a:r>
              <a:rPr kumimoji="1" lang="ja-JP" altLang="en-US" sz="3600" b="1" dirty="0"/>
              <a:t>　　　　　会員皆様のご協力をお願いします。</a:t>
            </a:r>
            <a:endParaRPr kumimoji="1" lang="en-US" altLang="ja-JP" sz="3600" b="1" dirty="0"/>
          </a:p>
          <a:p>
            <a:pPr marL="0" indent="0" algn="ctr">
              <a:buNone/>
            </a:pPr>
            <a:endParaRPr kumimoji="1" lang="en-US" altLang="ja-JP" dirty="0"/>
          </a:p>
          <a:p>
            <a:pPr marL="0" indent="0" algn="ctr">
              <a:buNone/>
            </a:pPr>
            <a:r>
              <a:rPr kumimoji="1" lang="ja-JP" altLang="en-US" sz="3600" dirty="0"/>
              <a:t>ご清聴、ありがとうございました。</a:t>
            </a:r>
            <a:endParaRPr kumimoji="1" lang="en-US" altLang="ja-JP" sz="3600" dirty="0"/>
          </a:p>
          <a:p>
            <a:pPr marL="0" indent="0" algn="ctr">
              <a:buNone/>
            </a:pPr>
            <a:endParaRPr kumimoji="1" lang="en-US" altLang="ja-JP" dirty="0"/>
          </a:p>
          <a:p>
            <a:pPr marL="0" indent="0">
              <a:buNone/>
            </a:pPr>
            <a:r>
              <a:rPr kumimoji="1" lang="ja-JP" altLang="en-US" dirty="0"/>
              <a:t>　　　　　　　　　　　　　</a:t>
            </a:r>
            <a:r>
              <a:rPr kumimoji="1" lang="en-US" altLang="ja-JP" dirty="0"/>
              <a:t>2021-2022</a:t>
            </a:r>
            <a:r>
              <a:rPr kumimoji="1" lang="ja-JP" altLang="en-US" dirty="0"/>
              <a:t>年度</a:t>
            </a:r>
            <a:endParaRPr kumimoji="1" lang="en-US" altLang="ja-JP" dirty="0"/>
          </a:p>
          <a:p>
            <a:pPr marL="0" indent="0" algn="r">
              <a:buNone/>
            </a:pPr>
            <a:r>
              <a:rPr kumimoji="1" lang="ja-JP" altLang="en-US" dirty="0"/>
              <a:t>奉仕プロジェクト社会奉仕委員会</a:t>
            </a:r>
            <a:endParaRPr kumimoji="1" lang="en-US" altLang="ja-JP" dirty="0"/>
          </a:p>
        </p:txBody>
      </p:sp>
    </p:spTree>
    <p:extLst>
      <p:ext uri="{BB962C8B-B14F-4D97-AF65-F5344CB8AC3E}">
        <p14:creationId xmlns:p14="http://schemas.microsoft.com/office/powerpoint/2010/main" val="30470792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1530096" y="1053649"/>
            <a:ext cx="9144000" cy="897918"/>
          </a:xfrm>
        </p:spPr>
        <p:txBody>
          <a:bodyPr/>
          <a:lstStyle/>
          <a:p>
            <a:r>
              <a:rPr kumimoji="1" lang="ja-JP" altLang="en-US" sz="3600" dirty="0"/>
              <a:t>地区補助金の支払</a:t>
            </a:r>
          </a:p>
        </p:txBody>
      </p:sp>
      <p:sp>
        <p:nvSpPr>
          <p:cNvPr id="3" name="コンテンツ プレースホルダー 2">
            <a:extLst>
              <a:ext uri="{FF2B5EF4-FFF2-40B4-BE49-F238E27FC236}">
                <a16:creationId xmlns:a16="http://schemas.microsoft.com/office/drawing/2014/main" id="{1224F831-9AC1-404C-A50D-E4DAF73FD13B}"/>
              </a:ext>
            </a:extLst>
          </p:cNvPr>
          <p:cNvSpPr>
            <a:spLocks noGrp="1"/>
          </p:cNvSpPr>
          <p:nvPr>
            <p:ph idx="1"/>
          </p:nvPr>
        </p:nvSpPr>
        <p:spPr>
          <a:xfrm>
            <a:off x="1530096" y="1851554"/>
            <a:ext cx="9526335" cy="4577821"/>
          </a:xfrm>
        </p:spPr>
        <p:txBody>
          <a:bodyPr/>
          <a:lstStyle/>
          <a:p>
            <a:pPr marL="0" indent="0">
              <a:buNone/>
            </a:pPr>
            <a:r>
              <a:rPr kumimoji="1" lang="ja-JP" altLang="en-US" dirty="0"/>
              <a:t>地区補助金が支払われるための条件</a:t>
            </a:r>
            <a:endParaRPr kumimoji="1" lang="en-US" altLang="ja-JP" dirty="0"/>
          </a:p>
          <a:p>
            <a:pPr marL="0" indent="0">
              <a:buNone/>
            </a:pPr>
            <a:r>
              <a:rPr kumimoji="1" lang="ja-JP" altLang="en-US" dirty="0"/>
              <a:t>１．ロータリー財団が、地区補助金申請書および同意書を</a:t>
            </a:r>
            <a:endParaRPr kumimoji="1" lang="en-US" altLang="ja-JP" dirty="0"/>
          </a:p>
          <a:p>
            <a:pPr marL="0" indent="0">
              <a:buNone/>
            </a:pPr>
            <a:r>
              <a:rPr kumimoji="1" lang="ja-JP" altLang="en-US" dirty="0"/>
              <a:t>　　受領すること</a:t>
            </a:r>
            <a:endParaRPr kumimoji="1" lang="en-US" altLang="ja-JP" dirty="0"/>
          </a:p>
          <a:p>
            <a:pPr marL="0" indent="0">
              <a:buNone/>
            </a:pPr>
            <a:r>
              <a:rPr kumimoji="1" lang="ja-JP" altLang="en-US" dirty="0"/>
              <a:t>２．補助金受取人に関する情報をロータリー財団が受領す</a:t>
            </a:r>
            <a:endParaRPr kumimoji="1" lang="en-US" altLang="ja-JP" dirty="0"/>
          </a:p>
          <a:p>
            <a:pPr marL="0" indent="0">
              <a:buNone/>
            </a:pPr>
            <a:r>
              <a:rPr kumimoji="1" lang="ja-JP" altLang="en-US" dirty="0"/>
              <a:t>　　ること</a:t>
            </a:r>
            <a:endParaRPr kumimoji="1" lang="en-US" altLang="ja-JP" dirty="0"/>
          </a:p>
          <a:p>
            <a:pPr marL="0" indent="0">
              <a:buNone/>
            </a:pPr>
            <a:r>
              <a:rPr kumimoji="1" lang="ja-JP" altLang="en-US" dirty="0"/>
              <a:t>３．ロータリー財団に</a:t>
            </a:r>
            <a:r>
              <a:rPr kumimoji="1" lang="en-US" altLang="ja-JP" dirty="0"/>
              <a:t>US$25,000</a:t>
            </a:r>
            <a:r>
              <a:rPr kumimoji="1" lang="ja-JP" altLang="en-US" dirty="0"/>
              <a:t>を超える補助金支出計画と</a:t>
            </a:r>
            <a:endParaRPr kumimoji="1" lang="en-US" altLang="ja-JP" dirty="0"/>
          </a:p>
          <a:p>
            <a:pPr marL="0" indent="0">
              <a:buNone/>
            </a:pPr>
            <a:r>
              <a:rPr kumimoji="1" lang="ja-JP" altLang="en-US" dirty="0"/>
              <a:t>　　広報計画を提供すること</a:t>
            </a:r>
            <a:endParaRPr kumimoji="1" lang="en-US" altLang="ja-JP" dirty="0"/>
          </a:p>
          <a:p>
            <a:pPr marL="0" indent="0">
              <a:buNone/>
            </a:pPr>
            <a:r>
              <a:rPr kumimoji="1" lang="ja-JP" altLang="en-US" dirty="0"/>
              <a:t>４．提出を義務づけられた報告書をすべて提出すること</a:t>
            </a:r>
            <a:endParaRPr kumimoji="1" lang="en-US" altLang="ja-JP" dirty="0"/>
          </a:p>
          <a:p>
            <a:pPr marL="0" indent="0">
              <a:buNone/>
            </a:pPr>
            <a:endParaRPr kumimoji="1" lang="en-US" altLang="ja-JP" dirty="0"/>
          </a:p>
        </p:txBody>
      </p:sp>
      <p:pic>
        <p:nvPicPr>
          <p:cNvPr id="4" name="図 3">
            <a:extLst>
              <a:ext uri="{FF2B5EF4-FFF2-40B4-BE49-F238E27FC236}">
                <a16:creationId xmlns:a16="http://schemas.microsoft.com/office/drawing/2014/main" id="{27D34819-F22C-4186-AF57-2A3FB31934D4}"/>
              </a:ext>
            </a:extLst>
          </p:cNvPr>
          <p:cNvPicPr>
            <a:picLocks noChangeAspect="1"/>
          </p:cNvPicPr>
          <p:nvPr/>
        </p:nvPicPr>
        <p:blipFill>
          <a:blip r:embed="rId2"/>
          <a:stretch>
            <a:fillRect/>
          </a:stretch>
        </p:blipFill>
        <p:spPr>
          <a:xfrm>
            <a:off x="8168291" y="102460"/>
            <a:ext cx="4023709" cy="652329"/>
          </a:xfrm>
          <a:prstGeom prst="rect">
            <a:avLst/>
          </a:prstGeom>
        </p:spPr>
      </p:pic>
    </p:spTree>
    <p:extLst>
      <p:ext uri="{BB962C8B-B14F-4D97-AF65-F5344CB8AC3E}">
        <p14:creationId xmlns:p14="http://schemas.microsoft.com/office/powerpoint/2010/main" val="946815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1530096" y="1053649"/>
            <a:ext cx="9144000" cy="897918"/>
          </a:xfrm>
        </p:spPr>
        <p:txBody>
          <a:bodyPr/>
          <a:lstStyle/>
          <a:p>
            <a:r>
              <a:rPr kumimoji="1" lang="ja-JP" altLang="en-US" sz="3600" dirty="0"/>
              <a:t>地区補助金プロジェクト　～申請基準～</a:t>
            </a:r>
          </a:p>
        </p:txBody>
      </p:sp>
      <p:sp>
        <p:nvSpPr>
          <p:cNvPr id="3" name="コンテンツ プレースホルダー 2">
            <a:extLst>
              <a:ext uri="{FF2B5EF4-FFF2-40B4-BE49-F238E27FC236}">
                <a16:creationId xmlns:a16="http://schemas.microsoft.com/office/drawing/2014/main" id="{1224F831-9AC1-404C-A50D-E4DAF73FD13B}"/>
              </a:ext>
            </a:extLst>
          </p:cNvPr>
          <p:cNvSpPr>
            <a:spLocks noGrp="1"/>
          </p:cNvSpPr>
          <p:nvPr>
            <p:ph idx="1"/>
          </p:nvPr>
        </p:nvSpPr>
        <p:spPr>
          <a:xfrm>
            <a:off x="1530096" y="1851554"/>
            <a:ext cx="9526335" cy="4577821"/>
          </a:xfrm>
        </p:spPr>
        <p:txBody>
          <a:bodyPr/>
          <a:lstStyle/>
          <a:p>
            <a:pPr marL="0" indent="0">
              <a:buNone/>
            </a:pPr>
            <a:r>
              <a:rPr kumimoji="1" lang="ja-JP" altLang="en-US" dirty="0"/>
              <a:t>１．１クラブより</a:t>
            </a:r>
            <a:r>
              <a:rPr kumimoji="1" lang="ja-JP" altLang="en-US" b="1" dirty="0">
                <a:solidFill>
                  <a:srgbClr val="FF0000"/>
                </a:solidFill>
              </a:rPr>
              <a:t>１件</a:t>
            </a:r>
            <a:r>
              <a:rPr kumimoji="1" lang="ja-JP" altLang="en-US" dirty="0"/>
              <a:t>の申請</a:t>
            </a:r>
            <a:endParaRPr kumimoji="1" lang="en-US" altLang="ja-JP" dirty="0"/>
          </a:p>
          <a:p>
            <a:pPr marL="0" indent="0">
              <a:buNone/>
            </a:pPr>
            <a:r>
              <a:rPr kumimoji="1" lang="ja-JP" altLang="en-US" dirty="0"/>
              <a:t>２．実施年度の</a:t>
            </a:r>
            <a:r>
              <a:rPr kumimoji="1" lang="ja-JP" altLang="en-US" b="1" dirty="0">
                <a:solidFill>
                  <a:srgbClr val="FF0000"/>
                </a:solidFill>
              </a:rPr>
              <a:t>３月末までに終了</a:t>
            </a:r>
            <a:r>
              <a:rPr kumimoji="1" lang="ja-JP" altLang="en-US" dirty="0"/>
              <a:t>するプロジェクト</a:t>
            </a:r>
            <a:endParaRPr kumimoji="1" lang="en-US" altLang="ja-JP" dirty="0"/>
          </a:p>
          <a:p>
            <a:pPr marL="0" indent="0">
              <a:buNone/>
            </a:pPr>
            <a:r>
              <a:rPr kumimoji="1" lang="ja-JP" altLang="en-US" dirty="0"/>
              <a:t>　　（５月末までに最終報告書の提出を要する）</a:t>
            </a:r>
            <a:endParaRPr kumimoji="1" lang="en-US" altLang="ja-JP" dirty="0"/>
          </a:p>
          <a:p>
            <a:pPr marL="0" indent="0">
              <a:buNone/>
            </a:pPr>
            <a:r>
              <a:rPr kumimoji="1" lang="ja-JP" altLang="en-US" dirty="0"/>
              <a:t>３</a:t>
            </a:r>
            <a:r>
              <a:rPr kumimoji="1" lang="ja-JP" altLang="en-US" dirty="0">
                <a:solidFill>
                  <a:srgbClr val="FF0000"/>
                </a:solidFill>
              </a:rPr>
              <a:t>．</a:t>
            </a:r>
            <a:r>
              <a:rPr kumimoji="1" lang="ja-JP" altLang="en-US" b="1" dirty="0">
                <a:solidFill>
                  <a:srgbClr val="FF0000"/>
                </a:solidFill>
              </a:rPr>
              <a:t>第２７４０地区内</a:t>
            </a:r>
            <a:r>
              <a:rPr kumimoji="1" lang="ja-JP" altLang="en-US" dirty="0"/>
              <a:t>で実施されるプロジェクト</a:t>
            </a:r>
            <a:endParaRPr kumimoji="1" lang="en-US" altLang="ja-JP" dirty="0"/>
          </a:p>
          <a:p>
            <a:pPr marL="0" indent="0">
              <a:buNone/>
            </a:pPr>
            <a:r>
              <a:rPr kumimoji="1" lang="ja-JP" altLang="en-US" dirty="0"/>
              <a:t>４．過去に実施していないプロジェクト（テーマや受益者</a:t>
            </a:r>
            <a:endParaRPr kumimoji="1" lang="en-US" altLang="ja-JP" dirty="0"/>
          </a:p>
          <a:p>
            <a:pPr marL="0" indent="0">
              <a:buNone/>
            </a:pPr>
            <a:r>
              <a:rPr kumimoji="1" lang="ja-JP" altLang="en-US" dirty="0"/>
              <a:t>　　を変えて実施可。基本的内容が同じであれば</a:t>
            </a:r>
            <a:r>
              <a:rPr kumimoji="1" lang="ja-JP" altLang="en-US" b="1" dirty="0">
                <a:solidFill>
                  <a:srgbClr val="FF0000"/>
                </a:solidFill>
              </a:rPr>
              <a:t>３回</a:t>
            </a:r>
            <a:r>
              <a:rPr kumimoji="1" lang="ja-JP" altLang="en-US" dirty="0"/>
              <a:t>まで）</a:t>
            </a:r>
            <a:endParaRPr kumimoji="1" lang="en-US" altLang="ja-JP" dirty="0"/>
          </a:p>
          <a:p>
            <a:pPr marL="0" indent="0">
              <a:buNone/>
            </a:pPr>
            <a:r>
              <a:rPr kumimoji="1" lang="ja-JP" altLang="en-US" dirty="0"/>
              <a:t>５．補助金申請額は、</a:t>
            </a:r>
            <a:r>
              <a:rPr kumimoji="1" lang="ja-JP" altLang="en-US" b="1" dirty="0">
                <a:solidFill>
                  <a:srgbClr val="FF0000"/>
                </a:solidFill>
              </a:rPr>
              <a:t>クラブ自己資金と同額以下</a:t>
            </a:r>
            <a:r>
              <a:rPr kumimoji="1" lang="ja-JP" altLang="en-US" dirty="0"/>
              <a:t>。</a:t>
            </a:r>
            <a:endParaRPr kumimoji="1" lang="en-US" altLang="ja-JP" dirty="0"/>
          </a:p>
          <a:p>
            <a:pPr marL="0" indent="0">
              <a:buNone/>
            </a:pPr>
            <a:r>
              <a:rPr kumimoji="1" lang="ja-JP" altLang="en-US" dirty="0"/>
              <a:t>６．補助金申請額の上限は</a:t>
            </a:r>
            <a:r>
              <a:rPr kumimoji="1" lang="ja-JP" altLang="en-US" b="1" dirty="0">
                <a:solidFill>
                  <a:srgbClr val="FF0000"/>
                </a:solidFill>
              </a:rPr>
              <a:t>２０万円</a:t>
            </a:r>
            <a:r>
              <a:rPr kumimoji="1" lang="ja-JP" altLang="en-US" dirty="0"/>
              <a:t>（自己資金に上限無し）</a:t>
            </a:r>
            <a:endParaRPr kumimoji="1" lang="en-US" altLang="ja-JP" dirty="0"/>
          </a:p>
          <a:p>
            <a:pPr marL="0" indent="0">
              <a:buNone/>
            </a:pPr>
            <a:r>
              <a:rPr kumimoji="1" lang="ja-JP" altLang="en-US" dirty="0"/>
              <a:t>　</a:t>
            </a:r>
            <a:endParaRPr kumimoji="1" lang="en-US" altLang="ja-JP" dirty="0"/>
          </a:p>
          <a:p>
            <a:pPr marL="0" indent="0">
              <a:buNone/>
            </a:pPr>
            <a:endParaRPr kumimoji="1" lang="en-US" altLang="ja-JP" dirty="0"/>
          </a:p>
        </p:txBody>
      </p:sp>
      <p:pic>
        <p:nvPicPr>
          <p:cNvPr id="4" name="図 3">
            <a:extLst>
              <a:ext uri="{FF2B5EF4-FFF2-40B4-BE49-F238E27FC236}">
                <a16:creationId xmlns:a16="http://schemas.microsoft.com/office/drawing/2014/main" id="{7CEFE276-70BF-4852-9CA4-286DD6701B92}"/>
              </a:ext>
            </a:extLst>
          </p:cNvPr>
          <p:cNvPicPr>
            <a:picLocks noChangeAspect="1"/>
          </p:cNvPicPr>
          <p:nvPr/>
        </p:nvPicPr>
        <p:blipFill>
          <a:blip r:embed="rId2"/>
          <a:stretch>
            <a:fillRect/>
          </a:stretch>
        </p:blipFill>
        <p:spPr>
          <a:xfrm>
            <a:off x="8168291" y="102460"/>
            <a:ext cx="4023709" cy="652329"/>
          </a:xfrm>
          <a:prstGeom prst="rect">
            <a:avLst/>
          </a:prstGeom>
        </p:spPr>
      </p:pic>
      <p:sp>
        <p:nvSpPr>
          <p:cNvPr id="5" name="テキスト ボックス 4">
            <a:extLst>
              <a:ext uri="{FF2B5EF4-FFF2-40B4-BE49-F238E27FC236}">
                <a16:creationId xmlns:a16="http://schemas.microsoft.com/office/drawing/2014/main" id="{FD96D02F-94C2-4819-B3B1-B307CF66266B}"/>
              </a:ext>
            </a:extLst>
          </p:cNvPr>
          <p:cNvSpPr txBox="1"/>
          <p:nvPr/>
        </p:nvSpPr>
        <p:spPr>
          <a:xfrm>
            <a:off x="6889012" y="6244709"/>
            <a:ext cx="4862001" cy="369332"/>
          </a:xfrm>
          <a:prstGeom prst="rect">
            <a:avLst/>
          </a:prstGeom>
          <a:noFill/>
        </p:spPr>
        <p:txBody>
          <a:bodyPr wrap="square">
            <a:spAutoFit/>
          </a:bodyPr>
          <a:lstStyle/>
          <a:p>
            <a:r>
              <a:rPr lang="ja-JP" altLang="en-US" b="1" dirty="0">
                <a:solidFill>
                  <a:srgbClr val="FF0000"/>
                </a:solidFill>
              </a:rPr>
              <a:t>これら申請基準は第</a:t>
            </a:r>
            <a:r>
              <a:rPr lang="en-US" altLang="ja-JP" b="1" dirty="0">
                <a:solidFill>
                  <a:srgbClr val="FF0000"/>
                </a:solidFill>
              </a:rPr>
              <a:t>2740</a:t>
            </a:r>
            <a:r>
              <a:rPr lang="ja-JP" altLang="en-US" b="1" dirty="0">
                <a:solidFill>
                  <a:srgbClr val="FF0000"/>
                </a:solidFill>
              </a:rPr>
              <a:t>地区独自の基準！</a:t>
            </a:r>
          </a:p>
        </p:txBody>
      </p:sp>
    </p:spTree>
    <p:extLst>
      <p:ext uri="{BB962C8B-B14F-4D97-AF65-F5344CB8AC3E}">
        <p14:creationId xmlns:p14="http://schemas.microsoft.com/office/powerpoint/2010/main" val="21927787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1388534" y="1145371"/>
            <a:ext cx="9144000" cy="909207"/>
          </a:xfrm>
        </p:spPr>
        <p:txBody>
          <a:bodyPr/>
          <a:lstStyle/>
          <a:p>
            <a:pPr algn="r"/>
            <a:r>
              <a:rPr kumimoji="1" lang="ja-JP" altLang="en-US" sz="3600" dirty="0"/>
              <a:t>地区補助金プロジェクト　～不適格事例①</a:t>
            </a:r>
            <a:br>
              <a:rPr kumimoji="1" lang="en-US" altLang="ja-JP" sz="3600" dirty="0"/>
            </a:br>
            <a:r>
              <a:rPr kumimoji="1" lang="en-US" altLang="ja-JP" sz="1400" dirty="0"/>
              <a:t>※</a:t>
            </a:r>
            <a:r>
              <a:rPr kumimoji="1" lang="ja-JP" altLang="en-US" sz="1400" dirty="0"/>
              <a:t>国際ロータリー第</a:t>
            </a:r>
            <a:r>
              <a:rPr kumimoji="1" lang="en-US" altLang="ja-JP" sz="1400" dirty="0"/>
              <a:t>2740</a:t>
            </a:r>
            <a:r>
              <a:rPr kumimoji="1" lang="ja-JP" altLang="en-US" sz="1400" dirty="0"/>
              <a:t>地区　補助金マニュアルからの抜粋</a:t>
            </a:r>
          </a:p>
        </p:txBody>
      </p:sp>
      <p:sp>
        <p:nvSpPr>
          <p:cNvPr id="3" name="コンテンツ プレースホルダー 2">
            <a:extLst>
              <a:ext uri="{FF2B5EF4-FFF2-40B4-BE49-F238E27FC236}">
                <a16:creationId xmlns:a16="http://schemas.microsoft.com/office/drawing/2014/main" id="{1224F831-9AC1-404C-A50D-E4DAF73FD13B}"/>
              </a:ext>
            </a:extLst>
          </p:cNvPr>
          <p:cNvSpPr>
            <a:spLocks noGrp="1"/>
          </p:cNvSpPr>
          <p:nvPr>
            <p:ph sz="half" idx="1"/>
          </p:nvPr>
        </p:nvSpPr>
        <p:spPr>
          <a:xfrm>
            <a:off x="1388534" y="2833512"/>
            <a:ext cx="4707466" cy="3465688"/>
          </a:xfrm>
        </p:spPr>
        <p:txBody>
          <a:bodyPr/>
          <a:lstStyle/>
          <a:p>
            <a:pPr marL="0" indent="0" algn="ctr">
              <a:buNone/>
            </a:pPr>
            <a:r>
              <a:rPr kumimoji="1" lang="ja-JP" altLang="en-US" dirty="0"/>
              <a:t>　</a:t>
            </a:r>
            <a:r>
              <a:rPr kumimoji="1" lang="ja-JP" altLang="en-US" u="sng" dirty="0"/>
              <a:t>事例</a:t>
            </a:r>
            <a:endParaRPr kumimoji="1" lang="en-US" altLang="ja-JP" u="sng" dirty="0"/>
          </a:p>
          <a:p>
            <a:pPr marL="0" indent="0">
              <a:buNone/>
            </a:pPr>
            <a:r>
              <a:rPr kumimoji="1" lang="ja-JP" altLang="en-US" dirty="0"/>
              <a:t>① 中学校建直し時の記念植樹</a:t>
            </a:r>
            <a:endParaRPr kumimoji="1" lang="en-US" altLang="ja-JP" dirty="0"/>
          </a:p>
          <a:p>
            <a:pPr marL="0" indent="0">
              <a:lnSpc>
                <a:spcPts val="2700"/>
              </a:lnSpc>
              <a:buNone/>
            </a:pPr>
            <a:endParaRPr kumimoji="1" lang="en-US" altLang="ja-JP" dirty="0"/>
          </a:p>
          <a:p>
            <a:pPr marL="0" indent="0">
              <a:lnSpc>
                <a:spcPts val="2700"/>
              </a:lnSpc>
              <a:buNone/>
            </a:pPr>
            <a:r>
              <a:rPr kumimoji="1" lang="ja-JP" altLang="en-US" dirty="0"/>
              <a:t>② 個人所有の寺社仏閣の</a:t>
            </a:r>
            <a:endParaRPr kumimoji="1" lang="en-US" altLang="ja-JP" dirty="0"/>
          </a:p>
          <a:p>
            <a:pPr marL="0" indent="0">
              <a:lnSpc>
                <a:spcPts val="2600"/>
              </a:lnSpc>
              <a:buNone/>
            </a:pPr>
            <a:r>
              <a:rPr kumimoji="1" lang="en-US" altLang="ja-JP" dirty="0"/>
              <a:t>                                </a:t>
            </a:r>
            <a:r>
              <a:rPr kumimoji="1" lang="ja-JP" altLang="en-US" dirty="0"/>
              <a:t>清掃活動</a:t>
            </a:r>
            <a:endParaRPr kumimoji="1" lang="en-US" altLang="ja-JP" dirty="0"/>
          </a:p>
          <a:p>
            <a:pPr marL="0" indent="0">
              <a:lnSpc>
                <a:spcPts val="3000"/>
              </a:lnSpc>
              <a:buNone/>
            </a:pPr>
            <a:r>
              <a:rPr kumimoji="1" lang="ja-JP" altLang="en-US" dirty="0"/>
              <a:t>③ 地域の清掃活動後の懇親会</a:t>
            </a:r>
            <a:endParaRPr kumimoji="1" lang="en-US" altLang="ja-JP" dirty="0"/>
          </a:p>
          <a:p>
            <a:pPr marL="0" indent="0">
              <a:buNone/>
            </a:pPr>
            <a:endParaRPr kumimoji="1" lang="en-US" altLang="ja-JP" dirty="0"/>
          </a:p>
        </p:txBody>
      </p:sp>
      <p:sp>
        <p:nvSpPr>
          <p:cNvPr id="4" name="コンテンツ プレースホルダー 3">
            <a:extLst>
              <a:ext uri="{FF2B5EF4-FFF2-40B4-BE49-F238E27FC236}">
                <a16:creationId xmlns:a16="http://schemas.microsoft.com/office/drawing/2014/main" id="{3E4FCF26-59FD-441A-9FC8-DCB2BE0F1B81}"/>
              </a:ext>
            </a:extLst>
          </p:cNvPr>
          <p:cNvSpPr>
            <a:spLocks noGrp="1"/>
          </p:cNvSpPr>
          <p:nvPr>
            <p:ph sz="half" idx="2"/>
          </p:nvPr>
        </p:nvSpPr>
        <p:spPr>
          <a:xfrm>
            <a:off x="6339842" y="2810933"/>
            <a:ext cx="4576514" cy="3743453"/>
          </a:xfrm>
        </p:spPr>
        <p:txBody>
          <a:bodyPr/>
          <a:lstStyle/>
          <a:p>
            <a:pPr marL="0" indent="0" algn="ctr">
              <a:buNone/>
            </a:pPr>
            <a:r>
              <a:rPr lang="ja-JP" altLang="en-US" u="sng" dirty="0"/>
              <a:t>不適格理由</a:t>
            </a:r>
            <a:endParaRPr lang="en-US" altLang="ja-JP" u="sng" dirty="0"/>
          </a:p>
          <a:p>
            <a:pPr marL="0" indent="0">
              <a:buNone/>
            </a:pPr>
            <a:r>
              <a:rPr lang="ja-JP" altLang="en-US" b="1" dirty="0">
                <a:solidFill>
                  <a:srgbClr val="FF0000"/>
                </a:solidFill>
              </a:rPr>
              <a:t>特定の場所</a:t>
            </a:r>
            <a:r>
              <a:rPr lang="ja-JP" altLang="en-US" dirty="0"/>
              <a:t>の記念植樹は環境保全として認められない</a:t>
            </a:r>
            <a:endParaRPr lang="en-US" altLang="ja-JP" dirty="0"/>
          </a:p>
          <a:p>
            <a:pPr marL="0" indent="0">
              <a:buNone/>
            </a:pPr>
            <a:r>
              <a:rPr lang="ja-JP" altLang="en-US" b="1" dirty="0">
                <a:solidFill>
                  <a:srgbClr val="FF0000"/>
                </a:solidFill>
              </a:rPr>
              <a:t>公共の場以外</a:t>
            </a:r>
            <a:r>
              <a:rPr lang="ja-JP" altLang="en-US" dirty="0"/>
              <a:t>での清掃活動は</a:t>
            </a:r>
            <a:r>
              <a:rPr lang="en-US" altLang="ja-JP" b="1" dirty="0">
                <a:solidFill>
                  <a:srgbClr val="FF0000"/>
                </a:solidFill>
              </a:rPr>
              <a:t>×</a:t>
            </a:r>
          </a:p>
          <a:p>
            <a:pPr marL="0" indent="0">
              <a:buNone/>
            </a:pPr>
            <a:r>
              <a:rPr lang="ja-JP" altLang="en-US" dirty="0"/>
              <a:t>業者からの弁当購入、懇親会は補助金対象外　　　　　　</a:t>
            </a:r>
            <a:r>
              <a:rPr lang="en-US" altLang="ja-JP" b="1" dirty="0">
                <a:solidFill>
                  <a:srgbClr val="FF0000"/>
                </a:solidFill>
              </a:rPr>
              <a:t>(</a:t>
            </a:r>
            <a:r>
              <a:rPr lang="ja-JP" altLang="en-US" b="1" dirty="0">
                <a:solidFill>
                  <a:srgbClr val="FF0000"/>
                </a:solidFill>
              </a:rPr>
              <a:t>クラブ資金対象）</a:t>
            </a:r>
            <a:endParaRPr lang="en-US" altLang="ja-JP" b="1" dirty="0">
              <a:solidFill>
                <a:srgbClr val="FF0000"/>
              </a:solidFill>
            </a:endParaRPr>
          </a:p>
        </p:txBody>
      </p:sp>
      <p:sp>
        <p:nvSpPr>
          <p:cNvPr id="5" name="タイトル 1">
            <a:extLst>
              <a:ext uri="{FF2B5EF4-FFF2-40B4-BE49-F238E27FC236}">
                <a16:creationId xmlns:a16="http://schemas.microsoft.com/office/drawing/2014/main" id="{D2D17362-E05F-44D0-A71F-0C7A8AA4485B}"/>
              </a:ext>
            </a:extLst>
          </p:cNvPr>
          <p:cNvSpPr txBox="1">
            <a:spLocks/>
          </p:cNvSpPr>
          <p:nvPr/>
        </p:nvSpPr>
        <p:spPr>
          <a:xfrm>
            <a:off x="1388534" y="2156178"/>
            <a:ext cx="9934222" cy="553155"/>
          </a:xfrm>
          <a:prstGeom prst="rect">
            <a:avLst/>
          </a:prstGeom>
        </p:spPr>
        <p:txBody>
          <a:bodyPr lIns="109728" tIns="109728" rIns="109728" bIns="91440" anchor="t"/>
          <a:lstStyle>
            <a:lvl1pPr algn="l" defTabSz="914400" rtl="0" eaLnBrk="1" latinLnBrk="0" hangingPunct="1">
              <a:lnSpc>
                <a:spcPct val="100000"/>
              </a:lnSpc>
              <a:spcBef>
                <a:spcPct val="0"/>
              </a:spcBef>
              <a:buNone/>
              <a:defRPr sz="4200" b="1" kern="1200" spc="90" baseline="0">
                <a:solidFill>
                  <a:schemeClr val="tx1"/>
                </a:solidFill>
                <a:latin typeface="+mj-lt"/>
                <a:ea typeface="+mj-ea"/>
                <a:cs typeface="+mj-cs"/>
              </a:defRPr>
            </a:lvl1pPr>
          </a:lstStyle>
          <a:p>
            <a:r>
              <a:rPr kumimoji="1" lang="ja-JP" altLang="en-US" sz="2600" dirty="0"/>
              <a:t>ｶﾃｺﾞﾘｰ① 環境保全：海岸、河川、森林の清掃及び整備・植樹</a:t>
            </a:r>
          </a:p>
        </p:txBody>
      </p:sp>
      <p:pic>
        <p:nvPicPr>
          <p:cNvPr id="6" name="図 5">
            <a:extLst>
              <a:ext uri="{FF2B5EF4-FFF2-40B4-BE49-F238E27FC236}">
                <a16:creationId xmlns:a16="http://schemas.microsoft.com/office/drawing/2014/main" id="{611039EB-2F1F-44E4-A5CC-DB872BF25D2F}"/>
              </a:ext>
            </a:extLst>
          </p:cNvPr>
          <p:cNvPicPr>
            <a:picLocks noChangeAspect="1"/>
          </p:cNvPicPr>
          <p:nvPr/>
        </p:nvPicPr>
        <p:blipFill>
          <a:blip r:embed="rId2"/>
          <a:stretch>
            <a:fillRect/>
          </a:stretch>
        </p:blipFill>
        <p:spPr>
          <a:xfrm>
            <a:off x="8168291" y="102460"/>
            <a:ext cx="4023709" cy="652329"/>
          </a:xfrm>
          <a:prstGeom prst="rect">
            <a:avLst/>
          </a:prstGeom>
        </p:spPr>
      </p:pic>
    </p:spTree>
    <p:extLst>
      <p:ext uri="{BB962C8B-B14F-4D97-AF65-F5344CB8AC3E}">
        <p14:creationId xmlns:p14="http://schemas.microsoft.com/office/powerpoint/2010/main" val="19145672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1530098" y="1246971"/>
            <a:ext cx="9144000" cy="830185"/>
          </a:xfrm>
        </p:spPr>
        <p:txBody>
          <a:bodyPr/>
          <a:lstStyle/>
          <a:p>
            <a:r>
              <a:rPr kumimoji="1" lang="ja-JP" altLang="en-US" sz="3600" dirty="0"/>
              <a:t>地区補助金プロジェクト　～不適格事例②</a:t>
            </a:r>
          </a:p>
        </p:txBody>
      </p:sp>
      <p:sp>
        <p:nvSpPr>
          <p:cNvPr id="3" name="コンテンツ プレースホルダー 2">
            <a:extLst>
              <a:ext uri="{FF2B5EF4-FFF2-40B4-BE49-F238E27FC236}">
                <a16:creationId xmlns:a16="http://schemas.microsoft.com/office/drawing/2014/main" id="{1224F831-9AC1-404C-A50D-E4DAF73FD13B}"/>
              </a:ext>
            </a:extLst>
          </p:cNvPr>
          <p:cNvSpPr>
            <a:spLocks noGrp="1"/>
          </p:cNvSpPr>
          <p:nvPr>
            <p:ph sz="half" idx="1"/>
          </p:nvPr>
        </p:nvSpPr>
        <p:spPr>
          <a:xfrm>
            <a:off x="1309512" y="2698044"/>
            <a:ext cx="4786488" cy="3465688"/>
          </a:xfrm>
        </p:spPr>
        <p:txBody>
          <a:bodyPr/>
          <a:lstStyle/>
          <a:p>
            <a:pPr marL="0" indent="0" algn="ctr">
              <a:buNone/>
            </a:pPr>
            <a:r>
              <a:rPr kumimoji="1" lang="ja-JP" altLang="en-US" dirty="0"/>
              <a:t>　</a:t>
            </a:r>
            <a:r>
              <a:rPr kumimoji="1" lang="ja-JP" altLang="en-US" u="sng" dirty="0"/>
              <a:t>事例</a:t>
            </a:r>
            <a:endParaRPr kumimoji="1" lang="en-US" altLang="ja-JP" u="sng" dirty="0"/>
          </a:p>
          <a:p>
            <a:pPr marL="0" indent="0">
              <a:buNone/>
            </a:pPr>
            <a:r>
              <a:rPr kumimoji="1" lang="ja-JP" altLang="en-US" dirty="0"/>
              <a:t>① 募金活動を行い、被災地に</a:t>
            </a:r>
            <a:endParaRPr kumimoji="1" lang="en-US" altLang="ja-JP" dirty="0"/>
          </a:p>
          <a:p>
            <a:pPr marL="0" indent="0">
              <a:lnSpc>
                <a:spcPts val="2600"/>
              </a:lnSpc>
              <a:buNone/>
            </a:pPr>
            <a:r>
              <a:rPr kumimoji="1" lang="ja-JP" altLang="en-US" dirty="0"/>
              <a:t> 　寄贈</a:t>
            </a:r>
            <a:endParaRPr kumimoji="1" lang="en-US" altLang="ja-JP" dirty="0"/>
          </a:p>
          <a:p>
            <a:pPr marL="0" indent="0">
              <a:lnSpc>
                <a:spcPts val="3200"/>
              </a:lnSpc>
              <a:buNone/>
            </a:pPr>
            <a:r>
              <a:rPr kumimoji="1" lang="ja-JP" altLang="en-US" dirty="0"/>
              <a:t>② 障がい者の職業訓練施設</a:t>
            </a:r>
            <a:r>
              <a:rPr kumimoji="1" lang="en-US" altLang="ja-JP" dirty="0"/>
              <a:t>HP</a:t>
            </a:r>
          </a:p>
          <a:p>
            <a:pPr marL="0" indent="0">
              <a:lnSpc>
                <a:spcPts val="2600"/>
              </a:lnSpc>
              <a:buNone/>
            </a:pPr>
            <a:r>
              <a:rPr kumimoji="1" lang="ja-JP" altLang="en-US" dirty="0"/>
              <a:t>　 作成費用、職員用</a:t>
            </a:r>
            <a:r>
              <a:rPr kumimoji="1" lang="en-US" altLang="ja-JP" dirty="0"/>
              <a:t>PC</a:t>
            </a:r>
            <a:r>
              <a:rPr kumimoji="1" lang="ja-JP" altLang="en-US" dirty="0"/>
              <a:t>寄贈</a:t>
            </a:r>
            <a:endParaRPr kumimoji="1" lang="en-US" altLang="ja-JP" dirty="0"/>
          </a:p>
          <a:p>
            <a:pPr marL="0" indent="0">
              <a:lnSpc>
                <a:spcPts val="3000"/>
              </a:lnSpc>
              <a:buNone/>
            </a:pPr>
            <a:r>
              <a:rPr kumimoji="1" lang="ja-JP" altLang="en-US" dirty="0"/>
              <a:t>③ 高齢者福祉施設への娯楽用</a:t>
            </a:r>
            <a:endParaRPr kumimoji="1" lang="en-US" altLang="ja-JP" dirty="0"/>
          </a:p>
          <a:p>
            <a:pPr marL="0" indent="0">
              <a:lnSpc>
                <a:spcPts val="2600"/>
              </a:lnSpc>
              <a:buNone/>
            </a:pPr>
            <a:r>
              <a:rPr kumimoji="1" lang="ja-JP" altLang="en-US" dirty="0"/>
              <a:t>　 品の寄贈</a:t>
            </a:r>
            <a:endParaRPr kumimoji="1" lang="en-US" altLang="ja-JP" dirty="0"/>
          </a:p>
          <a:p>
            <a:pPr marL="0" indent="0">
              <a:buNone/>
            </a:pPr>
            <a:endParaRPr kumimoji="1" lang="en-US" altLang="ja-JP" dirty="0"/>
          </a:p>
        </p:txBody>
      </p:sp>
      <p:sp>
        <p:nvSpPr>
          <p:cNvPr id="4" name="コンテンツ プレースホルダー 3">
            <a:extLst>
              <a:ext uri="{FF2B5EF4-FFF2-40B4-BE49-F238E27FC236}">
                <a16:creationId xmlns:a16="http://schemas.microsoft.com/office/drawing/2014/main" id="{3E4FCF26-59FD-441A-9FC8-DCB2BE0F1B81}"/>
              </a:ext>
            </a:extLst>
          </p:cNvPr>
          <p:cNvSpPr>
            <a:spLocks noGrp="1"/>
          </p:cNvSpPr>
          <p:nvPr>
            <p:ph sz="half" idx="2"/>
          </p:nvPr>
        </p:nvSpPr>
        <p:spPr>
          <a:xfrm>
            <a:off x="6502400" y="2709333"/>
            <a:ext cx="4476044" cy="4047067"/>
          </a:xfrm>
        </p:spPr>
        <p:txBody>
          <a:bodyPr/>
          <a:lstStyle/>
          <a:p>
            <a:pPr marL="0" indent="0" algn="ctr">
              <a:buNone/>
            </a:pPr>
            <a:r>
              <a:rPr lang="ja-JP" altLang="en-US" u="sng" dirty="0"/>
              <a:t>不適格理由</a:t>
            </a:r>
            <a:endParaRPr lang="en-US" altLang="ja-JP" u="sng" dirty="0"/>
          </a:p>
          <a:p>
            <a:pPr marL="0" indent="0">
              <a:buNone/>
            </a:pPr>
            <a:r>
              <a:rPr lang="ja-JP" altLang="en-US" dirty="0"/>
              <a:t>毛布などの物資  ⇒  〇</a:t>
            </a:r>
            <a:endParaRPr lang="en-US" altLang="ja-JP" dirty="0"/>
          </a:p>
          <a:p>
            <a:pPr marL="0" indent="0">
              <a:lnSpc>
                <a:spcPts val="2600"/>
              </a:lnSpc>
              <a:buNone/>
            </a:pPr>
            <a:r>
              <a:rPr lang="ja-JP" altLang="en-US" b="1" dirty="0">
                <a:solidFill>
                  <a:srgbClr val="FF0000"/>
                </a:solidFill>
              </a:rPr>
              <a:t>募金活動　　　  ⇒  </a:t>
            </a:r>
            <a:r>
              <a:rPr lang="en-US" altLang="ja-JP" b="1" dirty="0">
                <a:solidFill>
                  <a:srgbClr val="FF0000"/>
                </a:solidFill>
              </a:rPr>
              <a:t>×</a:t>
            </a:r>
          </a:p>
          <a:p>
            <a:pPr marL="0" indent="0">
              <a:buNone/>
            </a:pPr>
            <a:r>
              <a:rPr lang="ja-JP" altLang="en-US" dirty="0"/>
              <a:t>障がい者を対象　⇒　〇</a:t>
            </a:r>
            <a:endParaRPr lang="en-US" altLang="ja-JP" dirty="0"/>
          </a:p>
          <a:p>
            <a:pPr marL="0" indent="0">
              <a:lnSpc>
                <a:spcPts val="2600"/>
              </a:lnSpc>
              <a:buNone/>
            </a:pPr>
            <a:r>
              <a:rPr lang="en-US" altLang="ja-JP" dirty="0"/>
              <a:t>(</a:t>
            </a:r>
            <a:r>
              <a:rPr lang="ja-JP" altLang="en-US" dirty="0"/>
              <a:t>職業訓練用</a:t>
            </a:r>
            <a:r>
              <a:rPr lang="en-US" altLang="ja-JP" dirty="0"/>
              <a:t>PC</a:t>
            </a:r>
            <a:r>
              <a:rPr lang="ja-JP" altLang="en-US" dirty="0"/>
              <a:t>等）</a:t>
            </a:r>
            <a:endParaRPr lang="en-US" altLang="ja-JP" b="1" dirty="0">
              <a:solidFill>
                <a:srgbClr val="FF0000"/>
              </a:solidFill>
            </a:endParaRPr>
          </a:p>
          <a:p>
            <a:pPr marL="0" indent="0">
              <a:lnSpc>
                <a:spcPts val="2600"/>
              </a:lnSpc>
              <a:buNone/>
            </a:pPr>
            <a:r>
              <a:rPr lang="ja-JP" altLang="en-US" dirty="0"/>
              <a:t>娯楽使用目的　⇒　</a:t>
            </a:r>
            <a:r>
              <a:rPr lang="en-US" altLang="ja-JP" dirty="0"/>
              <a:t>×</a:t>
            </a:r>
          </a:p>
          <a:p>
            <a:pPr marL="0" indent="0">
              <a:lnSpc>
                <a:spcPts val="2600"/>
              </a:lnSpc>
              <a:buNone/>
            </a:pPr>
            <a:r>
              <a:rPr lang="ja-JP" altLang="en-US" b="1" dirty="0">
                <a:solidFill>
                  <a:srgbClr val="FF0000"/>
                </a:solidFill>
              </a:rPr>
              <a:t>転倒防止、身体機能向上</a:t>
            </a:r>
            <a:endParaRPr lang="en-US" altLang="ja-JP" b="1" dirty="0">
              <a:solidFill>
                <a:srgbClr val="FF0000"/>
              </a:solidFill>
            </a:endParaRPr>
          </a:p>
          <a:p>
            <a:pPr marL="0" indent="0">
              <a:lnSpc>
                <a:spcPts val="2600"/>
              </a:lnSpc>
              <a:buNone/>
            </a:pPr>
            <a:r>
              <a:rPr lang="ja-JP" altLang="en-US" b="1" dirty="0">
                <a:solidFill>
                  <a:srgbClr val="FF0000"/>
                </a:solidFill>
              </a:rPr>
              <a:t>のための器具　⇒　〇</a:t>
            </a:r>
            <a:endParaRPr lang="en-US" altLang="ja-JP" dirty="0"/>
          </a:p>
        </p:txBody>
      </p:sp>
      <p:sp>
        <p:nvSpPr>
          <p:cNvPr id="5" name="タイトル 1">
            <a:extLst>
              <a:ext uri="{FF2B5EF4-FFF2-40B4-BE49-F238E27FC236}">
                <a16:creationId xmlns:a16="http://schemas.microsoft.com/office/drawing/2014/main" id="{D2D17362-E05F-44D0-A71F-0C7A8AA4485B}"/>
              </a:ext>
            </a:extLst>
          </p:cNvPr>
          <p:cNvSpPr txBox="1">
            <a:spLocks/>
          </p:cNvSpPr>
          <p:nvPr/>
        </p:nvSpPr>
        <p:spPr>
          <a:xfrm>
            <a:off x="1388534" y="2156178"/>
            <a:ext cx="9764888" cy="553155"/>
          </a:xfrm>
          <a:prstGeom prst="rect">
            <a:avLst/>
          </a:prstGeom>
        </p:spPr>
        <p:txBody>
          <a:bodyPr lIns="109728" tIns="109728" rIns="109728" bIns="91440" anchor="t"/>
          <a:lstStyle>
            <a:lvl1pPr algn="l" defTabSz="914400" rtl="0" eaLnBrk="1" latinLnBrk="0" hangingPunct="1">
              <a:lnSpc>
                <a:spcPct val="100000"/>
              </a:lnSpc>
              <a:spcBef>
                <a:spcPct val="0"/>
              </a:spcBef>
              <a:buNone/>
              <a:defRPr sz="4200" b="1" kern="1200" spc="90" baseline="0">
                <a:solidFill>
                  <a:schemeClr val="tx1"/>
                </a:solidFill>
                <a:latin typeface="+mj-lt"/>
                <a:ea typeface="+mj-ea"/>
                <a:cs typeface="+mj-cs"/>
              </a:defRPr>
            </a:lvl1pPr>
          </a:lstStyle>
          <a:p>
            <a:r>
              <a:rPr lang="ja-JP" altLang="en-US" sz="2600" dirty="0"/>
              <a:t>ｶﾃｺﾞﾘｰ② 物品の寄贈</a:t>
            </a:r>
            <a:endParaRPr kumimoji="1" lang="ja-JP" altLang="en-US" sz="2600" dirty="0"/>
          </a:p>
        </p:txBody>
      </p:sp>
      <p:pic>
        <p:nvPicPr>
          <p:cNvPr id="6" name="図 5">
            <a:extLst>
              <a:ext uri="{FF2B5EF4-FFF2-40B4-BE49-F238E27FC236}">
                <a16:creationId xmlns:a16="http://schemas.microsoft.com/office/drawing/2014/main" id="{F2061F35-BBF2-4A6F-9EA1-BA452AC4F511}"/>
              </a:ext>
            </a:extLst>
          </p:cNvPr>
          <p:cNvPicPr>
            <a:picLocks noChangeAspect="1"/>
          </p:cNvPicPr>
          <p:nvPr/>
        </p:nvPicPr>
        <p:blipFill>
          <a:blip r:embed="rId2"/>
          <a:stretch>
            <a:fillRect/>
          </a:stretch>
        </p:blipFill>
        <p:spPr>
          <a:xfrm>
            <a:off x="8168291" y="101600"/>
            <a:ext cx="4023709" cy="652329"/>
          </a:xfrm>
          <a:prstGeom prst="rect">
            <a:avLst/>
          </a:prstGeom>
        </p:spPr>
      </p:pic>
    </p:spTree>
    <p:extLst>
      <p:ext uri="{BB962C8B-B14F-4D97-AF65-F5344CB8AC3E}">
        <p14:creationId xmlns:p14="http://schemas.microsoft.com/office/powerpoint/2010/main" val="12412966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1530098" y="1246971"/>
            <a:ext cx="9144000" cy="830185"/>
          </a:xfrm>
        </p:spPr>
        <p:txBody>
          <a:bodyPr/>
          <a:lstStyle/>
          <a:p>
            <a:r>
              <a:rPr kumimoji="1" lang="ja-JP" altLang="en-US" sz="3600" dirty="0"/>
              <a:t>地区補助金プロジェクト　～不適格事例③</a:t>
            </a:r>
          </a:p>
        </p:txBody>
      </p:sp>
      <p:sp>
        <p:nvSpPr>
          <p:cNvPr id="3" name="コンテンツ プレースホルダー 2">
            <a:extLst>
              <a:ext uri="{FF2B5EF4-FFF2-40B4-BE49-F238E27FC236}">
                <a16:creationId xmlns:a16="http://schemas.microsoft.com/office/drawing/2014/main" id="{1224F831-9AC1-404C-A50D-E4DAF73FD13B}"/>
              </a:ext>
            </a:extLst>
          </p:cNvPr>
          <p:cNvSpPr>
            <a:spLocks noGrp="1"/>
          </p:cNvSpPr>
          <p:nvPr>
            <p:ph sz="half" idx="1"/>
          </p:nvPr>
        </p:nvSpPr>
        <p:spPr>
          <a:xfrm>
            <a:off x="1388534" y="2833511"/>
            <a:ext cx="4707466" cy="3883377"/>
          </a:xfrm>
        </p:spPr>
        <p:txBody>
          <a:bodyPr/>
          <a:lstStyle/>
          <a:p>
            <a:pPr marL="0" indent="0" algn="ctr">
              <a:buNone/>
            </a:pPr>
            <a:r>
              <a:rPr kumimoji="1" lang="ja-JP" altLang="en-US" dirty="0"/>
              <a:t>　</a:t>
            </a:r>
            <a:r>
              <a:rPr kumimoji="1" lang="ja-JP" altLang="en-US" u="sng" dirty="0"/>
              <a:t>事例</a:t>
            </a:r>
            <a:endParaRPr kumimoji="1" lang="en-US" altLang="ja-JP" u="sng" dirty="0"/>
          </a:p>
          <a:p>
            <a:pPr marL="0" indent="0">
              <a:buNone/>
            </a:pPr>
            <a:r>
              <a:rPr kumimoji="1" lang="ja-JP" altLang="en-US" dirty="0"/>
              <a:t>① 健常児童との交流目的</a:t>
            </a:r>
            <a:endParaRPr kumimoji="1" lang="en-US" altLang="ja-JP" dirty="0"/>
          </a:p>
          <a:p>
            <a:pPr marL="0" indent="0">
              <a:lnSpc>
                <a:spcPts val="2600"/>
              </a:lnSpc>
              <a:buNone/>
            </a:pPr>
            <a:r>
              <a:rPr kumimoji="1" lang="ja-JP" altLang="en-US" dirty="0"/>
              <a:t>　 のキャンプ</a:t>
            </a:r>
            <a:endParaRPr kumimoji="1" lang="en-US" altLang="ja-JP" dirty="0"/>
          </a:p>
          <a:p>
            <a:pPr marL="0" indent="0">
              <a:lnSpc>
                <a:spcPts val="2700"/>
              </a:lnSpc>
              <a:buNone/>
            </a:pPr>
            <a:r>
              <a:rPr kumimoji="1" lang="ja-JP" altLang="en-US" dirty="0"/>
              <a:t>② 他団体が主催する行事に</a:t>
            </a:r>
            <a:endParaRPr kumimoji="1" lang="en-US" altLang="ja-JP" dirty="0"/>
          </a:p>
          <a:p>
            <a:pPr marL="0" indent="0">
              <a:lnSpc>
                <a:spcPts val="2600"/>
              </a:lnSpc>
              <a:buNone/>
            </a:pPr>
            <a:r>
              <a:rPr kumimoji="1" lang="ja-JP" altLang="en-US" dirty="0"/>
              <a:t> 　参加</a:t>
            </a:r>
            <a:endParaRPr kumimoji="1" lang="en-US" altLang="ja-JP" dirty="0"/>
          </a:p>
          <a:p>
            <a:pPr marL="0" indent="0">
              <a:lnSpc>
                <a:spcPts val="2600"/>
              </a:lnSpc>
              <a:buNone/>
            </a:pPr>
            <a:r>
              <a:rPr kumimoji="1" lang="ja-JP" altLang="en-US" dirty="0"/>
              <a:t>③ 教会やその他の礼拝所に</a:t>
            </a:r>
            <a:endParaRPr kumimoji="1" lang="en-US" altLang="ja-JP" dirty="0"/>
          </a:p>
          <a:p>
            <a:pPr marL="0" indent="0">
              <a:lnSpc>
                <a:spcPts val="2600"/>
              </a:lnSpc>
              <a:buNone/>
            </a:pPr>
            <a:r>
              <a:rPr kumimoji="1" lang="ja-JP" altLang="en-US" dirty="0"/>
              <a:t>　 おける宗教を目的とした</a:t>
            </a:r>
            <a:endParaRPr kumimoji="1" lang="en-US" altLang="ja-JP" dirty="0"/>
          </a:p>
          <a:p>
            <a:pPr marL="0" indent="0">
              <a:lnSpc>
                <a:spcPts val="2600"/>
              </a:lnSpc>
              <a:buNone/>
            </a:pPr>
            <a:r>
              <a:rPr kumimoji="1" lang="en-US" altLang="ja-JP" dirty="0"/>
              <a:t>     </a:t>
            </a:r>
            <a:r>
              <a:rPr kumimoji="1" lang="ja-JP" altLang="en-US" dirty="0"/>
              <a:t>社交行事支援</a:t>
            </a:r>
            <a:endParaRPr kumimoji="1" lang="en-US" altLang="ja-JP" dirty="0"/>
          </a:p>
          <a:p>
            <a:pPr marL="0" indent="0">
              <a:buNone/>
            </a:pPr>
            <a:endParaRPr kumimoji="1" lang="en-US" altLang="ja-JP" dirty="0"/>
          </a:p>
        </p:txBody>
      </p:sp>
      <p:sp>
        <p:nvSpPr>
          <p:cNvPr id="4" name="コンテンツ プレースホルダー 3">
            <a:extLst>
              <a:ext uri="{FF2B5EF4-FFF2-40B4-BE49-F238E27FC236}">
                <a16:creationId xmlns:a16="http://schemas.microsoft.com/office/drawing/2014/main" id="{3E4FCF26-59FD-441A-9FC8-DCB2BE0F1B81}"/>
              </a:ext>
            </a:extLst>
          </p:cNvPr>
          <p:cNvSpPr>
            <a:spLocks noGrp="1"/>
          </p:cNvSpPr>
          <p:nvPr>
            <p:ph sz="half" idx="2"/>
          </p:nvPr>
        </p:nvSpPr>
        <p:spPr>
          <a:xfrm>
            <a:off x="6378222" y="2844800"/>
            <a:ext cx="4899377" cy="3743453"/>
          </a:xfrm>
        </p:spPr>
        <p:txBody>
          <a:bodyPr/>
          <a:lstStyle/>
          <a:p>
            <a:pPr marL="0" indent="0" algn="ctr">
              <a:buNone/>
            </a:pPr>
            <a:r>
              <a:rPr lang="ja-JP" altLang="en-US" u="sng" dirty="0"/>
              <a:t>不適格理由</a:t>
            </a:r>
            <a:endParaRPr lang="en-US" altLang="ja-JP" u="sng" dirty="0"/>
          </a:p>
          <a:p>
            <a:pPr marL="0" indent="0">
              <a:lnSpc>
                <a:spcPts val="3200"/>
              </a:lnSpc>
              <a:buNone/>
            </a:pPr>
            <a:r>
              <a:rPr lang="ja-JP" altLang="en-US" dirty="0"/>
              <a:t>青少年育成目的、障がい者や</a:t>
            </a:r>
            <a:endParaRPr lang="en-US" altLang="ja-JP" dirty="0"/>
          </a:p>
          <a:p>
            <a:pPr marL="0" indent="0">
              <a:lnSpc>
                <a:spcPts val="2600"/>
              </a:lnSpc>
              <a:buNone/>
            </a:pPr>
            <a:r>
              <a:rPr lang="ja-JP" altLang="en-US" dirty="0"/>
              <a:t>養護施設児童との交流目的⇒〇</a:t>
            </a:r>
            <a:endParaRPr lang="en-US" altLang="ja-JP" dirty="0"/>
          </a:p>
          <a:p>
            <a:pPr marL="0" indent="0">
              <a:lnSpc>
                <a:spcPts val="2900"/>
              </a:lnSpc>
              <a:buNone/>
            </a:pPr>
            <a:r>
              <a:rPr lang="ja-JP" altLang="en-US" b="1" dirty="0">
                <a:solidFill>
                  <a:srgbClr val="FF0000"/>
                </a:solidFill>
              </a:rPr>
              <a:t>クラブ主催が原則</a:t>
            </a:r>
            <a:endParaRPr lang="en-US" altLang="ja-JP" b="1" dirty="0">
              <a:solidFill>
                <a:srgbClr val="FF0000"/>
              </a:solidFill>
            </a:endParaRPr>
          </a:p>
          <a:p>
            <a:pPr marL="0" indent="0">
              <a:lnSpc>
                <a:spcPts val="2600"/>
              </a:lnSpc>
              <a:buNone/>
            </a:pPr>
            <a:endParaRPr lang="en-US" altLang="ja-JP" dirty="0"/>
          </a:p>
          <a:p>
            <a:pPr marL="0" indent="0">
              <a:lnSpc>
                <a:spcPts val="2600"/>
              </a:lnSpc>
              <a:buNone/>
            </a:pPr>
            <a:r>
              <a:rPr lang="ja-JP" altLang="en-US" dirty="0"/>
              <a:t>宗教目的は</a:t>
            </a:r>
            <a:r>
              <a:rPr lang="en-US" altLang="ja-JP" dirty="0"/>
              <a:t>NG</a:t>
            </a:r>
            <a:r>
              <a:rPr lang="ja-JP" altLang="en-US" dirty="0"/>
              <a:t>　</a:t>
            </a:r>
            <a:endParaRPr lang="en-US" altLang="ja-JP" b="1" dirty="0">
              <a:solidFill>
                <a:srgbClr val="FF0000"/>
              </a:solidFill>
            </a:endParaRPr>
          </a:p>
        </p:txBody>
      </p:sp>
      <p:sp>
        <p:nvSpPr>
          <p:cNvPr id="5" name="タイトル 1">
            <a:extLst>
              <a:ext uri="{FF2B5EF4-FFF2-40B4-BE49-F238E27FC236}">
                <a16:creationId xmlns:a16="http://schemas.microsoft.com/office/drawing/2014/main" id="{D2D17362-E05F-44D0-A71F-0C7A8AA4485B}"/>
              </a:ext>
            </a:extLst>
          </p:cNvPr>
          <p:cNvSpPr txBox="1">
            <a:spLocks/>
          </p:cNvSpPr>
          <p:nvPr/>
        </p:nvSpPr>
        <p:spPr>
          <a:xfrm>
            <a:off x="1388534" y="2156178"/>
            <a:ext cx="9764888" cy="553155"/>
          </a:xfrm>
          <a:prstGeom prst="rect">
            <a:avLst/>
          </a:prstGeom>
        </p:spPr>
        <p:txBody>
          <a:bodyPr lIns="109728" tIns="109728" rIns="109728" bIns="91440" anchor="t"/>
          <a:lstStyle>
            <a:lvl1pPr algn="l" defTabSz="914400" rtl="0" eaLnBrk="1" latinLnBrk="0" hangingPunct="1">
              <a:lnSpc>
                <a:spcPct val="100000"/>
              </a:lnSpc>
              <a:spcBef>
                <a:spcPct val="0"/>
              </a:spcBef>
              <a:buNone/>
              <a:defRPr sz="4200" b="1" kern="1200" spc="90" baseline="0">
                <a:solidFill>
                  <a:schemeClr val="tx1"/>
                </a:solidFill>
                <a:latin typeface="+mj-lt"/>
                <a:ea typeface="+mj-ea"/>
                <a:cs typeface="+mj-cs"/>
              </a:defRPr>
            </a:lvl1pPr>
          </a:lstStyle>
          <a:p>
            <a:r>
              <a:rPr kumimoji="1" lang="ja-JP" altLang="en-US" sz="2600" dirty="0"/>
              <a:t>ｶﾃｺﾞﾘｰ③ 体験学習（キャンプ、野外活動、スポーツ教室）</a:t>
            </a:r>
          </a:p>
        </p:txBody>
      </p:sp>
      <p:pic>
        <p:nvPicPr>
          <p:cNvPr id="6" name="図 5">
            <a:extLst>
              <a:ext uri="{FF2B5EF4-FFF2-40B4-BE49-F238E27FC236}">
                <a16:creationId xmlns:a16="http://schemas.microsoft.com/office/drawing/2014/main" id="{6768C3B6-65BF-4B7D-92B1-35A2ED026B95}"/>
              </a:ext>
            </a:extLst>
          </p:cNvPr>
          <p:cNvPicPr>
            <a:picLocks noChangeAspect="1"/>
          </p:cNvPicPr>
          <p:nvPr/>
        </p:nvPicPr>
        <p:blipFill>
          <a:blip r:embed="rId2"/>
          <a:stretch>
            <a:fillRect/>
          </a:stretch>
        </p:blipFill>
        <p:spPr>
          <a:xfrm>
            <a:off x="8168291" y="0"/>
            <a:ext cx="4023709" cy="652329"/>
          </a:xfrm>
          <a:prstGeom prst="rect">
            <a:avLst/>
          </a:prstGeom>
        </p:spPr>
      </p:pic>
    </p:spTree>
    <p:extLst>
      <p:ext uri="{BB962C8B-B14F-4D97-AF65-F5344CB8AC3E}">
        <p14:creationId xmlns:p14="http://schemas.microsoft.com/office/powerpoint/2010/main" val="266690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A675E02-584F-415C-82AD-79FDE92112BB}"/>
              </a:ext>
            </a:extLst>
          </p:cNvPr>
          <p:cNvSpPr>
            <a:spLocks noGrp="1"/>
          </p:cNvSpPr>
          <p:nvPr>
            <p:ph type="title"/>
          </p:nvPr>
        </p:nvSpPr>
        <p:spPr>
          <a:xfrm>
            <a:off x="1530098" y="1246971"/>
            <a:ext cx="9144000" cy="830185"/>
          </a:xfrm>
        </p:spPr>
        <p:txBody>
          <a:bodyPr/>
          <a:lstStyle/>
          <a:p>
            <a:r>
              <a:rPr kumimoji="1" lang="ja-JP" altLang="en-US" sz="3600" dirty="0"/>
              <a:t>地区補助金プロジェクト　～不適格事例④</a:t>
            </a:r>
          </a:p>
        </p:txBody>
      </p:sp>
      <p:sp>
        <p:nvSpPr>
          <p:cNvPr id="3" name="コンテンツ プレースホルダー 2">
            <a:extLst>
              <a:ext uri="{FF2B5EF4-FFF2-40B4-BE49-F238E27FC236}">
                <a16:creationId xmlns:a16="http://schemas.microsoft.com/office/drawing/2014/main" id="{1224F831-9AC1-404C-A50D-E4DAF73FD13B}"/>
              </a:ext>
            </a:extLst>
          </p:cNvPr>
          <p:cNvSpPr>
            <a:spLocks noGrp="1"/>
          </p:cNvSpPr>
          <p:nvPr>
            <p:ph sz="half" idx="1"/>
          </p:nvPr>
        </p:nvSpPr>
        <p:spPr>
          <a:xfrm>
            <a:off x="1388534" y="2833512"/>
            <a:ext cx="4707466" cy="3465688"/>
          </a:xfrm>
        </p:spPr>
        <p:txBody>
          <a:bodyPr/>
          <a:lstStyle/>
          <a:p>
            <a:pPr marL="0" indent="0" algn="ctr">
              <a:buNone/>
            </a:pPr>
            <a:r>
              <a:rPr kumimoji="1" lang="ja-JP" altLang="en-US" dirty="0"/>
              <a:t>　</a:t>
            </a:r>
            <a:r>
              <a:rPr kumimoji="1" lang="ja-JP" altLang="en-US" u="sng" dirty="0"/>
              <a:t>事例</a:t>
            </a:r>
            <a:endParaRPr kumimoji="1" lang="en-US" altLang="ja-JP" u="sng" dirty="0"/>
          </a:p>
          <a:p>
            <a:pPr marL="0" indent="0">
              <a:buNone/>
            </a:pPr>
            <a:r>
              <a:rPr kumimoji="1" lang="ja-JP" altLang="en-US" dirty="0"/>
              <a:t>① チャリティコンサート主催</a:t>
            </a:r>
            <a:endParaRPr kumimoji="1" lang="en-US" altLang="ja-JP" dirty="0"/>
          </a:p>
          <a:p>
            <a:pPr marL="0" indent="0">
              <a:lnSpc>
                <a:spcPts val="2700"/>
              </a:lnSpc>
              <a:buNone/>
            </a:pPr>
            <a:endParaRPr kumimoji="1" lang="en-US" altLang="ja-JP" dirty="0"/>
          </a:p>
          <a:p>
            <a:pPr marL="0" indent="0">
              <a:lnSpc>
                <a:spcPts val="2700"/>
              </a:lnSpc>
              <a:buNone/>
            </a:pPr>
            <a:r>
              <a:rPr kumimoji="1" lang="ja-JP" altLang="en-US" dirty="0"/>
              <a:t>② 入場料をとる講演会や</a:t>
            </a:r>
            <a:endParaRPr kumimoji="1" lang="en-US" altLang="ja-JP" dirty="0"/>
          </a:p>
          <a:p>
            <a:pPr marL="0" indent="0">
              <a:lnSpc>
                <a:spcPts val="2600"/>
              </a:lnSpc>
              <a:buNone/>
            </a:pPr>
            <a:r>
              <a:rPr kumimoji="1" lang="ja-JP" altLang="en-US" dirty="0"/>
              <a:t>　 コンサート</a:t>
            </a:r>
            <a:endParaRPr kumimoji="1" lang="en-US" altLang="ja-JP" dirty="0"/>
          </a:p>
          <a:p>
            <a:pPr marL="0" indent="0">
              <a:buNone/>
            </a:pPr>
            <a:endParaRPr kumimoji="1" lang="en-US" altLang="ja-JP" dirty="0"/>
          </a:p>
        </p:txBody>
      </p:sp>
      <p:sp>
        <p:nvSpPr>
          <p:cNvPr id="4" name="コンテンツ プレースホルダー 3">
            <a:extLst>
              <a:ext uri="{FF2B5EF4-FFF2-40B4-BE49-F238E27FC236}">
                <a16:creationId xmlns:a16="http://schemas.microsoft.com/office/drawing/2014/main" id="{3E4FCF26-59FD-441A-9FC8-DCB2BE0F1B81}"/>
              </a:ext>
            </a:extLst>
          </p:cNvPr>
          <p:cNvSpPr>
            <a:spLocks noGrp="1"/>
          </p:cNvSpPr>
          <p:nvPr>
            <p:ph sz="half" idx="2"/>
          </p:nvPr>
        </p:nvSpPr>
        <p:spPr>
          <a:xfrm>
            <a:off x="6339842" y="2810933"/>
            <a:ext cx="4576514" cy="3743453"/>
          </a:xfrm>
        </p:spPr>
        <p:txBody>
          <a:bodyPr/>
          <a:lstStyle/>
          <a:p>
            <a:pPr marL="0" indent="0" algn="ctr">
              <a:buNone/>
            </a:pPr>
            <a:r>
              <a:rPr lang="ja-JP" altLang="en-US" u="sng" dirty="0"/>
              <a:t>不適格理由</a:t>
            </a:r>
            <a:endParaRPr lang="en-US" altLang="ja-JP" u="sng" dirty="0"/>
          </a:p>
          <a:p>
            <a:pPr marL="0" indent="0">
              <a:buNone/>
            </a:pPr>
            <a:r>
              <a:rPr lang="ja-JP" altLang="en-US" b="1" dirty="0">
                <a:solidFill>
                  <a:srgbClr val="FF0000"/>
                </a:solidFill>
              </a:rPr>
              <a:t>募金活動とみなされＮＧ</a:t>
            </a:r>
            <a:endParaRPr lang="en-US" altLang="ja-JP" dirty="0"/>
          </a:p>
          <a:p>
            <a:pPr marL="0" indent="0">
              <a:buNone/>
            </a:pPr>
            <a:endParaRPr lang="en-US" altLang="ja-JP" b="1" dirty="0">
              <a:solidFill>
                <a:srgbClr val="FF0000"/>
              </a:solidFill>
            </a:endParaRPr>
          </a:p>
          <a:p>
            <a:pPr marL="0" indent="0">
              <a:buNone/>
            </a:pPr>
            <a:r>
              <a:rPr lang="ja-JP" altLang="en-US" dirty="0"/>
              <a:t>人道性のある講演会等</a:t>
            </a:r>
            <a:r>
              <a:rPr lang="en-US" altLang="ja-JP" sz="1400" dirty="0"/>
              <a:t>※</a:t>
            </a:r>
            <a:r>
              <a:rPr lang="ja-JP" altLang="en-US" dirty="0"/>
              <a:t> ⇒〇</a:t>
            </a:r>
            <a:r>
              <a:rPr lang="en-US" altLang="ja-JP" sz="1400" dirty="0"/>
              <a:t>※</a:t>
            </a:r>
            <a:r>
              <a:rPr lang="ja-JP" altLang="en-US" sz="1800" dirty="0"/>
              <a:t>障がい者との交流があるもの、ホスピスでのコンサート等　　　　</a:t>
            </a:r>
            <a:endParaRPr lang="en-US" altLang="ja-JP" sz="1800" b="1" dirty="0">
              <a:solidFill>
                <a:srgbClr val="FF0000"/>
              </a:solidFill>
            </a:endParaRPr>
          </a:p>
        </p:txBody>
      </p:sp>
      <p:sp>
        <p:nvSpPr>
          <p:cNvPr id="5" name="タイトル 1">
            <a:extLst>
              <a:ext uri="{FF2B5EF4-FFF2-40B4-BE49-F238E27FC236}">
                <a16:creationId xmlns:a16="http://schemas.microsoft.com/office/drawing/2014/main" id="{D2D17362-E05F-44D0-A71F-0C7A8AA4485B}"/>
              </a:ext>
            </a:extLst>
          </p:cNvPr>
          <p:cNvSpPr txBox="1">
            <a:spLocks/>
          </p:cNvSpPr>
          <p:nvPr/>
        </p:nvSpPr>
        <p:spPr>
          <a:xfrm>
            <a:off x="1388534" y="2156178"/>
            <a:ext cx="9764888" cy="553155"/>
          </a:xfrm>
          <a:prstGeom prst="rect">
            <a:avLst/>
          </a:prstGeom>
        </p:spPr>
        <p:txBody>
          <a:bodyPr lIns="109728" tIns="109728" rIns="109728" bIns="91440" anchor="t"/>
          <a:lstStyle>
            <a:lvl1pPr algn="l" defTabSz="914400" rtl="0" eaLnBrk="1" latinLnBrk="0" hangingPunct="1">
              <a:lnSpc>
                <a:spcPct val="100000"/>
              </a:lnSpc>
              <a:spcBef>
                <a:spcPct val="0"/>
              </a:spcBef>
              <a:buNone/>
              <a:defRPr sz="4200" b="1" kern="1200" spc="90" baseline="0">
                <a:solidFill>
                  <a:schemeClr val="tx1"/>
                </a:solidFill>
                <a:latin typeface="+mj-lt"/>
                <a:ea typeface="+mj-ea"/>
                <a:cs typeface="+mj-cs"/>
              </a:defRPr>
            </a:lvl1pPr>
          </a:lstStyle>
          <a:p>
            <a:r>
              <a:rPr lang="ja-JP" altLang="en-US" sz="2600" dirty="0"/>
              <a:t>ｶﾃｺﾞﾘｰ④ 講演会・コンサート</a:t>
            </a:r>
            <a:endParaRPr kumimoji="1" lang="ja-JP" altLang="en-US" sz="2600" dirty="0"/>
          </a:p>
        </p:txBody>
      </p:sp>
      <p:pic>
        <p:nvPicPr>
          <p:cNvPr id="6" name="図 5">
            <a:extLst>
              <a:ext uri="{FF2B5EF4-FFF2-40B4-BE49-F238E27FC236}">
                <a16:creationId xmlns:a16="http://schemas.microsoft.com/office/drawing/2014/main" id="{6F36F3DD-C9FB-438C-BE80-E3D1338CFAE6}"/>
              </a:ext>
            </a:extLst>
          </p:cNvPr>
          <p:cNvPicPr>
            <a:picLocks noChangeAspect="1"/>
          </p:cNvPicPr>
          <p:nvPr/>
        </p:nvPicPr>
        <p:blipFill>
          <a:blip r:embed="rId2"/>
          <a:stretch>
            <a:fillRect/>
          </a:stretch>
        </p:blipFill>
        <p:spPr>
          <a:xfrm>
            <a:off x="8168291" y="0"/>
            <a:ext cx="4023709" cy="652329"/>
          </a:xfrm>
          <a:prstGeom prst="rect">
            <a:avLst/>
          </a:prstGeom>
        </p:spPr>
      </p:pic>
    </p:spTree>
    <p:extLst>
      <p:ext uri="{BB962C8B-B14F-4D97-AF65-F5344CB8AC3E}">
        <p14:creationId xmlns:p14="http://schemas.microsoft.com/office/powerpoint/2010/main" val="775529534"/>
      </p:ext>
    </p:extLst>
  </p:cSld>
  <p:clrMapOvr>
    <a:masterClrMapping/>
  </p:clrMapOvr>
</p:sld>
</file>

<file path=ppt/theme/theme1.xml><?xml version="1.0" encoding="utf-8"?>
<a:theme xmlns:a="http://schemas.openxmlformats.org/drawingml/2006/main" name="PrismaticVTI">
  <a:themeElements>
    <a:clrScheme name="AnalogousFromLightSeedLeftStep">
      <a:dk1>
        <a:srgbClr val="000000"/>
      </a:dk1>
      <a:lt1>
        <a:srgbClr val="FFFFFF"/>
      </a:lt1>
      <a:dk2>
        <a:srgbClr val="243741"/>
      </a:dk2>
      <a:lt2>
        <a:srgbClr val="E7E8E2"/>
      </a:lt2>
      <a:accent1>
        <a:srgbClr val="846EEE"/>
      </a:accent1>
      <a:accent2>
        <a:srgbClr val="4E75EB"/>
      </a:accent2>
      <a:accent3>
        <a:srgbClr val="38ADE8"/>
      </a:accent3>
      <a:accent4>
        <a:srgbClr val="37B4AA"/>
      </a:accent4>
      <a:accent5>
        <a:srgbClr val="33BA77"/>
      </a:accent5>
      <a:accent6>
        <a:srgbClr val="2DBB39"/>
      </a:accent6>
      <a:hlink>
        <a:srgbClr val="7E8752"/>
      </a:hlink>
      <a:folHlink>
        <a:srgbClr val="7F7F7F"/>
      </a:folHlink>
    </a:clrScheme>
    <a:fontScheme name="Custom 166">
      <a:majorFont>
        <a:latin typeface="Yu Gothic"/>
        <a:ea typeface=""/>
        <a:cs typeface=""/>
      </a:majorFont>
      <a:minorFont>
        <a:latin typeface="Yu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ismaticVTI" id="{DA44D624-A564-4DE8-8446-0CD5C485C979}" vid="{8B2B1550-B69C-4156-BAEC-B2E559F94BDB}"/>
    </a:ext>
  </a:extLst>
</a:theme>
</file>

<file path=docProps/app.xml><?xml version="1.0" encoding="utf-8"?>
<Properties xmlns="http://schemas.openxmlformats.org/officeDocument/2006/extended-properties" xmlns:vt="http://schemas.openxmlformats.org/officeDocument/2006/docPropsVTypes">
  <TotalTime>1878</TotalTime>
  <Words>3237</Words>
  <Application>Microsoft Office PowerPoint</Application>
  <PresentationFormat>ワイド画面</PresentationFormat>
  <Paragraphs>445</Paragraphs>
  <Slides>37</Slides>
  <Notes>0</Notes>
  <HiddenSlides>0</HiddenSlides>
  <MMClips>0</MMClips>
  <ScaleCrop>false</ScaleCrop>
  <HeadingPairs>
    <vt:vector size="8" baseType="variant">
      <vt:variant>
        <vt:lpstr>使用されているフォント</vt:lpstr>
      </vt:variant>
      <vt:variant>
        <vt:i4>4</vt:i4>
      </vt:variant>
      <vt:variant>
        <vt:lpstr>テーマ</vt:lpstr>
      </vt:variant>
      <vt:variant>
        <vt:i4>1</vt:i4>
      </vt:variant>
      <vt:variant>
        <vt:lpstr>埋め込まれた OLE サーバー</vt:lpstr>
      </vt:variant>
      <vt:variant>
        <vt:i4>1</vt:i4>
      </vt:variant>
      <vt:variant>
        <vt:lpstr>スライド タイトル</vt:lpstr>
      </vt:variant>
      <vt:variant>
        <vt:i4>37</vt:i4>
      </vt:variant>
    </vt:vector>
  </HeadingPairs>
  <TitlesOfParts>
    <vt:vector size="43" baseType="lpstr">
      <vt:lpstr>Yu Gothic</vt:lpstr>
      <vt:lpstr>Yu Gothic</vt:lpstr>
      <vt:lpstr>Arial</vt:lpstr>
      <vt:lpstr>Avenir Next LT Pro</vt:lpstr>
      <vt:lpstr>PrismaticVTI</vt:lpstr>
      <vt:lpstr>Acrobat Document</vt:lpstr>
      <vt:lpstr>ロータリー財団 地区補助金プロジェクト　について</vt:lpstr>
      <vt:lpstr>地区補助金とはなにか？</vt:lpstr>
      <vt:lpstr>地区補助金プロジェクトへの参加</vt:lpstr>
      <vt:lpstr>地区補助金の支払</vt:lpstr>
      <vt:lpstr>地区補助金プロジェクト　～申請基準～</vt:lpstr>
      <vt:lpstr>地区補助金プロジェクト　～不適格事例① ※国際ロータリー第2740地区　補助金マニュアルからの抜粋</vt:lpstr>
      <vt:lpstr>地区補助金プロジェクト　～不適格事例②</vt:lpstr>
      <vt:lpstr>地区補助金プロジェクト　～不適格事例③</vt:lpstr>
      <vt:lpstr>地区補助金プロジェクト　～不適格事例④</vt:lpstr>
      <vt:lpstr>地区補助金タイムスケジュール</vt:lpstr>
      <vt:lpstr>佐世保北ロータリークラブの過去の実績</vt:lpstr>
      <vt:lpstr>2003~2004 佐世保海洋 スクール支援</vt:lpstr>
      <vt:lpstr>2007~2008 聴導犬のデモンストレーション大会</vt:lpstr>
      <vt:lpstr>2009~2010 アメリカハナミズキの植樹</vt:lpstr>
      <vt:lpstr>2011~2012 心の健康づくりフェスティバルでの パネル展示</vt:lpstr>
      <vt:lpstr>2012~2013 精神障がい者とのウォーキング&amp; ゲームラリー大会</vt:lpstr>
      <vt:lpstr>2014~2015 児童養護施設「若竹の家」へのノートPC寄贈</vt:lpstr>
      <vt:lpstr>2018~2019 元オリンピック選手(中村真衣)による中学生スイマーの指導</vt:lpstr>
      <vt:lpstr>過去の北ロータリープロジェクト分析</vt:lpstr>
      <vt:lpstr>過去のプロジェクト　～コスト分析①～</vt:lpstr>
      <vt:lpstr>過去のプロジェクト　～コスト分析②～</vt:lpstr>
      <vt:lpstr>PowerPoint プレゼンテーション</vt:lpstr>
      <vt:lpstr>過去のプロジェクト　～コスト分析②～</vt:lpstr>
      <vt:lpstr>過去のプロジェクト　～コスト分析②～</vt:lpstr>
      <vt:lpstr>PowerPoint プレゼンテーション</vt:lpstr>
      <vt:lpstr>PowerPoint プレゼンテーション</vt:lpstr>
      <vt:lpstr>私にとっての地区補助金プロジェクト①</vt:lpstr>
      <vt:lpstr>私にとっての地区補助金プロジェクト②</vt:lpstr>
      <vt:lpstr>私にとっての地区補助金プロジェクト③</vt:lpstr>
      <vt:lpstr>プロジェクトを検討するにあたって</vt:lpstr>
      <vt:lpstr>コロナ禍における各種団体・事業所の現状①</vt:lpstr>
      <vt:lpstr>コロナ禍における各種団体・事業所の現状②</vt:lpstr>
      <vt:lpstr>コロナ禍における各種団体・事業所の現状③</vt:lpstr>
      <vt:lpstr>コロナ禍における各種団体・事業所の現状④</vt:lpstr>
      <vt:lpstr>PowerPoint プレゼンテーション</vt:lpstr>
      <vt:lpstr>最後に。。。</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ロータリー財団 地区補助金事業について</dc:title>
  <dc:creator>KENICHI</dc:creator>
  <cp:lastModifiedBy>研一</cp:lastModifiedBy>
  <cp:revision>79</cp:revision>
  <cp:lastPrinted>2022-03-11T02:07:33Z</cp:lastPrinted>
  <dcterms:created xsi:type="dcterms:W3CDTF">2022-02-12T07:45:51Z</dcterms:created>
  <dcterms:modified xsi:type="dcterms:W3CDTF">2022-03-14T01:50:15Z</dcterms:modified>
</cp:coreProperties>
</file>